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1"/>
  </p:sldMasterIdLst>
  <p:notesMasterIdLst>
    <p:notesMasterId r:id="rId36"/>
  </p:notesMasterIdLst>
  <p:handoutMasterIdLst>
    <p:handoutMasterId r:id="rId37"/>
  </p:handoutMasterIdLst>
  <p:sldIdLst>
    <p:sldId id="281" r:id="rId2"/>
    <p:sldId id="288" r:id="rId3"/>
    <p:sldId id="306" r:id="rId4"/>
    <p:sldId id="308" r:id="rId5"/>
    <p:sldId id="309" r:id="rId6"/>
    <p:sldId id="291" r:id="rId7"/>
    <p:sldId id="292" r:id="rId8"/>
    <p:sldId id="304" r:id="rId9"/>
    <p:sldId id="294" r:id="rId10"/>
    <p:sldId id="295" r:id="rId11"/>
    <p:sldId id="297" r:id="rId12"/>
    <p:sldId id="298" r:id="rId13"/>
    <p:sldId id="312" r:id="rId14"/>
    <p:sldId id="299" r:id="rId15"/>
    <p:sldId id="313" r:id="rId16"/>
    <p:sldId id="300" r:id="rId17"/>
    <p:sldId id="301" r:id="rId18"/>
    <p:sldId id="302" r:id="rId19"/>
    <p:sldId id="303" r:id="rId20"/>
    <p:sldId id="311" r:id="rId21"/>
    <p:sldId id="319" r:id="rId22"/>
    <p:sldId id="320" r:id="rId23"/>
    <p:sldId id="318" r:id="rId24"/>
    <p:sldId id="316" r:id="rId25"/>
    <p:sldId id="282" r:id="rId26"/>
    <p:sldId id="283" r:id="rId27"/>
    <p:sldId id="284" r:id="rId28"/>
    <p:sldId id="285" r:id="rId29"/>
    <p:sldId id="286" r:id="rId30"/>
    <p:sldId id="287" r:id="rId31"/>
    <p:sldId id="314" r:id="rId32"/>
    <p:sldId id="315" r:id="rId33"/>
    <p:sldId id="317" r:id="rId34"/>
    <p:sldId id="321" r:id="rId35"/>
  </p:sldIdLst>
  <p:sldSz cx="10691813" cy="7561263"/>
  <p:notesSz cx="7315200" cy="9601200"/>
  <p:defaultTextStyle>
    <a:defPPr>
      <a:defRPr lang="en-US"/>
    </a:defPPr>
    <a:lvl1pPr marL="0" algn="l" defTabSz="1042965" rtl="0" eaLnBrk="1" latinLnBrk="0" hangingPunct="1">
      <a:defRPr sz="2100" kern="1200">
        <a:solidFill>
          <a:schemeClr val="tx1"/>
        </a:solidFill>
        <a:latin typeface="+mn-lt"/>
        <a:ea typeface="+mn-ea"/>
        <a:cs typeface="+mn-cs"/>
      </a:defRPr>
    </a:lvl1pPr>
    <a:lvl2pPr marL="521482" algn="l" defTabSz="1042965" rtl="0" eaLnBrk="1" latinLnBrk="0" hangingPunct="1">
      <a:defRPr sz="2100" kern="1200">
        <a:solidFill>
          <a:schemeClr val="tx1"/>
        </a:solidFill>
        <a:latin typeface="+mn-lt"/>
        <a:ea typeface="+mn-ea"/>
        <a:cs typeface="+mn-cs"/>
      </a:defRPr>
    </a:lvl2pPr>
    <a:lvl3pPr marL="1042965" algn="l" defTabSz="1042965" rtl="0" eaLnBrk="1" latinLnBrk="0" hangingPunct="1">
      <a:defRPr sz="2100" kern="1200">
        <a:solidFill>
          <a:schemeClr val="tx1"/>
        </a:solidFill>
        <a:latin typeface="+mn-lt"/>
        <a:ea typeface="+mn-ea"/>
        <a:cs typeface="+mn-cs"/>
      </a:defRPr>
    </a:lvl3pPr>
    <a:lvl4pPr marL="1564447" algn="l" defTabSz="1042965" rtl="0" eaLnBrk="1" latinLnBrk="0" hangingPunct="1">
      <a:defRPr sz="2100" kern="1200">
        <a:solidFill>
          <a:schemeClr val="tx1"/>
        </a:solidFill>
        <a:latin typeface="+mn-lt"/>
        <a:ea typeface="+mn-ea"/>
        <a:cs typeface="+mn-cs"/>
      </a:defRPr>
    </a:lvl4pPr>
    <a:lvl5pPr marL="2085929" algn="l" defTabSz="1042965" rtl="0" eaLnBrk="1" latinLnBrk="0" hangingPunct="1">
      <a:defRPr sz="2100" kern="1200">
        <a:solidFill>
          <a:schemeClr val="tx1"/>
        </a:solidFill>
        <a:latin typeface="+mn-lt"/>
        <a:ea typeface="+mn-ea"/>
        <a:cs typeface="+mn-cs"/>
      </a:defRPr>
    </a:lvl5pPr>
    <a:lvl6pPr marL="2607412" algn="l" defTabSz="1042965" rtl="0" eaLnBrk="1" latinLnBrk="0" hangingPunct="1">
      <a:defRPr sz="2100" kern="1200">
        <a:solidFill>
          <a:schemeClr val="tx1"/>
        </a:solidFill>
        <a:latin typeface="+mn-lt"/>
        <a:ea typeface="+mn-ea"/>
        <a:cs typeface="+mn-cs"/>
      </a:defRPr>
    </a:lvl6pPr>
    <a:lvl7pPr marL="3128894" algn="l" defTabSz="1042965" rtl="0" eaLnBrk="1" latinLnBrk="0" hangingPunct="1">
      <a:defRPr sz="2100" kern="1200">
        <a:solidFill>
          <a:schemeClr val="tx1"/>
        </a:solidFill>
        <a:latin typeface="+mn-lt"/>
        <a:ea typeface="+mn-ea"/>
        <a:cs typeface="+mn-cs"/>
      </a:defRPr>
    </a:lvl7pPr>
    <a:lvl8pPr marL="3650376" algn="l" defTabSz="1042965" rtl="0" eaLnBrk="1" latinLnBrk="0" hangingPunct="1">
      <a:defRPr sz="2100" kern="1200">
        <a:solidFill>
          <a:schemeClr val="tx1"/>
        </a:solidFill>
        <a:latin typeface="+mn-lt"/>
        <a:ea typeface="+mn-ea"/>
        <a:cs typeface="+mn-cs"/>
      </a:defRPr>
    </a:lvl8pPr>
    <a:lvl9pPr marL="4171859" algn="l" defTabSz="1042965"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382">
          <p15:clr>
            <a:srgbClr val="A4A3A4"/>
          </p15:clr>
        </p15:guide>
        <p15:guide id="4" pos="3368">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3" autoAdjust="0"/>
    <p:restoredTop sz="94803" autoAdjust="0"/>
  </p:normalViewPr>
  <p:slideViewPr>
    <p:cSldViewPr>
      <p:cViewPr varScale="1">
        <p:scale>
          <a:sx n="58" d="100"/>
          <a:sy n="58" d="100"/>
        </p:scale>
        <p:origin x="1464" y="42"/>
      </p:cViewPr>
      <p:guideLst>
        <p:guide orient="horz" pos="2160"/>
        <p:guide pos="2880"/>
        <p:guide orient="horz" pos="2382"/>
        <p:guide pos="3368"/>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298"/>
    </p:cViewPr>
  </p:sorterViewPr>
  <p:notesViewPr>
    <p:cSldViewPr>
      <p:cViewPr varScale="1">
        <p:scale>
          <a:sx n="54" d="100"/>
          <a:sy n="54" d="100"/>
        </p:scale>
        <p:origin x="2784"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IN"/>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35CBAC3D-EBEE-4820-8663-E793D90DB177}" type="datetimeFigureOut">
              <a:rPr lang="en-IN" smtClean="0"/>
              <a:pPr/>
              <a:t>02-11-2023</a:t>
            </a:fld>
            <a:endParaRPr lang="en-IN"/>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IN"/>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5BE38153-F5C3-43E9-B1B3-6820974F76F3}" type="slidenum">
              <a:rPr lang="en-IN" smtClean="0"/>
              <a:pPr/>
              <a:t>‹#›</a:t>
            </a:fld>
            <a:endParaRPr lang="en-IN"/>
          </a:p>
        </p:txBody>
      </p:sp>
    </p:spTree>
    <p:extLst>
      <p:ext uri="{BB962C8B-B14F-4D97-AF65-F5344CB8AC3E}">
        <p14:creationId xmlns:p14="http://schemas.microsoft.com/office/powerpoint/2010/main" val="319875206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IN"/>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65B566A5-67C5-4E3E-9C6E-79469278F95F}" type="datetimeFigureOut">
              <a:rPr lang="en-IN" smtClean="0"/>
              <a:pPr/>
              <a:t>02-11-2023</a:t>
            </a:fld>
            <a:endParaRPr lang="en-IN"/>
          </a:p>
        </p:txBody>
      </p:sp>
      <p:sp>
        <p:nvSpPr>
          <p:cNvPr id="4" name="Slide Image Placeholder 3"/>
          <p:cNvSpPr>
            <a:spLocks noGrp="1" noRot="1" noChangeAspect="1"/>
          </p:cNvSpPr>
          <p:nvPr>
            <p:ph type="sldImg" idx="2"/>
          </p:nvPr>
        </p:nvSpPr>
        <p:spPr>
          <a:xfrm>
            <a:off x="1112838" y="720725"/>
            <a:ext cx="5089525" cy="3600450"/>
          </a:xfrm>
          <a:prstGeom prst="rect">
            <a:avLst/>
          </a:prstGeom>
          <a:noFill/>
          <a:ln w="12700">
            <a:solidFill>
              <a:prstClr val="black"/>
            </a:solidFill>
          </a:ln>
        </p:spPr>
        <p:txBody>
          <a:bodyPr vert="horz" lIns="96661" tIns="48331" rIns="96661" bIns="48331" rtlCol="0" anchor="ctr"/>
          <a:lstStyle/>
          <a:p>
            <a:endParaRPr lang="en-IN"/>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IN"/>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29FD433C-C65C-4D37-94B3-5A547A2C3906}" type="slidenum">
              <a:rPr lang="en-IN" smtClean="0"/>
              <a:pPr/>
              <a:t>‹#›</a:t>
            </a:fld>
            <a:endParaRPr lang="en-IN"/>
          </a:p>
        </p:txBody>
      </p:sp>
    </p:spTree>
    <p:extLst>
      <p:ext uri="{BB962C8B-B14F-4D97-AF65-F5344CB8AC3E}">
        <p14:creationId xmlns:p14="http://schemas.microsoft.com/office/powerpoint/2010/main" val="1607978342"/>
      </p:ext>
    </p:extLst>
  </p:cSld>
  <p:clrMap bg1="lt1" tx1="dk1" bg2="lt2" tx2="dk2" accent1="accent1" accent2="accent2" accent3="accent3" accent4="accent4" accent5="accent5" accent6="accent6" hlink="hlink" folHlink="folHlink"/>
  <p:notesStyle>
    <a:lvl1pPr marL="0" algn="l" defTabSz="1042965" rtl="0" eaLnBrk="1" latinLnBrk="0" hangingPunct="1">
      <a:defRPr sz="1400" kern="1200">
        <a:solidFill>
          <a:schemeClr val="tx1"/>
        </a:solidFill>
        <a:latin typeface="+mn-lt"/>
        <a:ea typeface="+mn-ea"/>
        <a:cs typeface="+mn-cs"/>
      </a:defRPr>
    </a:lvl1pPr>
    <a:lvl2pPr marL="521482" algn="l" defTabSz="1042965" rtl="0" eaLnBrk="1" latinLnBrk="0" hangingPunct="1">
      <a:defRPr sz="1400" kern="1200">
        <a:solidFill>
          <a:schemeClr val="tx1"/>
        </a:solidFill>
        <a:latin typeface="+mn-lt"/>
        <a:ea typeface="+mn-ea"/>
        <a:cs typeface="+mn-cs"/>
      </a:defRPr>
    </a:lvl2pPr>
    <a:lvl3pPr marL="1042965" algn="l" defTabSz="1042965" rtl="0" eaLnBrk="1" latinLnBrk="0" hangingPunct="1">
      <a:defRPr sz="1400" kern="1200">
        <a:solidFill>
          <a:schemeClr val="tx1"/>
        </a:solidFill>
        <a:latin typeface="+mn-lt"/>
        <a:ea typeface="+mn-ea"/>
        <a:cs typeface="+mn-cs"/>
      </a:defRPr>
    </a:lvl3pPr>
    <a:lvl4pPr marL="1564447" algn="l" defTabSz="1042965" rtl="0" eaLnBrk="1" latinLnBrk="0" hangingPunct="1">
      <a:defRPr sz="1400" kern="1200">
        <a:solidFill>
          <a:schemeClr val="tx1"/>
        </a:solidFill>
        <a:latin typeface="+mn-lt"/>
        <a:ea typeface="+mn-ea"/>
        <a:cs typeface="+mn-cs"/>
      </a:defRPr>
    </a:lvl4pPr>
    <a:lvl5pPr marL="2085929" algn="l" defTabSz="1042965" rtl="0" eaLnBrk="1" latinLnBrk="0" hangingPunct="1">
      <a:defRPr sz="1400" kern="1200">
        <a:solidFill>
          <a:schemeClr val="tx1"/>
        </a:solidFill>
        <a:latin typeface="+mn-lt"/>
        <a:ea typeface="+mn-ea"/>
        <a:cs typeface="+mn-cs"/>
      </a:defRPr>
    </a:lvl5pPr>
    <a:lvl6pPr marL="2607412" algn="l" defTabSz="1042965" rtl="0" eaLnBrk="1" latinLnBrk="0" hangingPunct="1">
      <a:defRPr sz="1400" kern="1200">
        <a:solidFill>
          <a:schemeClr val="tx1"/>
        </a:solidFill>
        <a:latin typeface="+mn-lt"/>
        <a:ea typeface="+mn-ea"/>
        <a:cs typeface="+mn-cs"/>
      </a:defRPr>
    </a:lvl6pPr>
    <a:lvl7pPr marL="3128894" algn="l" defTabSz="1042965" rtl="0" eaLnBrk="1" latinLnBrk="0" hangingPunct="1">
      <a:defRPr sz="1400" kern="1200">
        <a:solidFill>
          <a:schemeClr val="tx1"/>
        </a:solidFill>
        <a:latin typeface="+mn-lt"/>
        <a:ea typeface="+mn-ea"/>
        <a:cs typeface="+mn-cs"/>
      </a:defRPr>
    </a:lvl7pPr>
    <a:lvl8pPr marL="3650376" algn="l" defTabSz="1042965" rtl="0" eaLnBrk="1" latinLnBrk="0" hangingPunct="1">
      <a:defRPr sz="1400" kern="1200">
        <a:solidFill>
          <a:schemeClr val="tx1"/>
        </a:solidFill>
        <a:latin typeface="+mn-lt"/>
        <a:ea typeface="+mn-ea"/>
        <a:cs typeface="+mn-cs"/>
      </a:defRPr>
    </a:lvl8pPr>
    <a:lvl9pPr marL="4171859" algn="l" defTabSz="1042965"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500">
                <a:solidFill>
                  <a:schemeClr val="tx1"/>
                </a:solidFill>
                <a:latin typeface="Times New Roman" pitchFamily="18" charset="0"/>
              </a:defRPr>
            </a:lvl1pPr>
            <a:lvl2pPr marL="785372" indent="-302066">
              <a:defRPr sz="2500">
                <a:solidFill>
                  <a:schemeClr val="tx1"/>
                </a:solidFill>
                <a:latin typeface="Times New Roman" pitchFamily="18" charset="0"/>
              </a:defRPr>
            </a:lvl2pPr>
            <a:lvl3pPr marL="1208265" indent="-241653">
              <a:defRPr sz="2500">
                <a:solidFill>
                  <a:schemeClr val="tx1"/>
                </a:solidFill>
                <a:latin typeface="Times New Roman" pitchFamily="18" charset="0"/>
              </a:defRPr>
            </a:lvl3pPr>
            <a:lvl4pPr marL="1691571" indent="-241653">
              <a:defRPr sz="2500">
                <a:solidFill>
                  <a:schemeClr val="tx1"/>
                </a:solidFill>
                <a:latin typeface="Times New Roman" pitchFamily="18" charset="0"/>
              </a:defRPr>
            </a:lvl4pPr>
            <a:lvl5pPr marL="2174878" indent="-241653">
              <a:defRPr sz="2500">
                <a:solidFill>
                  <a:schemeClr val="tx1"/>
                </a:solidFill>
                <a:latin typeface="Times New Roman" pitchFamily="18" charset="0"/>
              </a:defRPr>
            </a:lvl5pPr>
            <a:lvl6pPr marL="2658184" indent="-241653" eaLnBrk="0" fontAlgn="base" hangingPunct="0">
              <a:spcBef>
                <a:spcPct val="0"/>
              </a:spcBef>
              <a:spcAft>
                <a:spcPct val="0"/>
              </a:spcAft>
              <a:defRPr sz="2500">
                <a:solidFill>
                  <a:schemeClr val="tx1"/>
                </a:solidFill>
                <a:latin typeface="Times New Roman" pitchFamily="18" charset="0"/>
              </a:defRPr>
            </a:lvl6pPr>
            <a:lvl7pPr marL="3141490" indent="-241653" eaLnBrk="0" fontAlgn="base" hangingPunct="0">
              <a:spcBef>
                <a:spcPct val="0"/>
              </a:spcBef>
              <a:spcAft>
                <a:spcPct val="0"/>
              </a:spcAft>
              <a:defRPr sz="2500">
                <a:solidFill>
                  <a:schemeClr val="tx1"/>
                </a:solidFill>
                <a:latin typeface="Times New Roman" pitchFamily="18" charset="0"/>
              </a:defRPr>
            </a:lvl7pPr>
            <a:lvl8pPr marL="3624796" indent="-241653" eaLnBrk="0" fontAlgn="base" hangingPunct="0">
              <a:spcBef>
                <a:spcPct val="0"/>
              </a:spcBef>
              <a:spcAft>
                <a:spcPct val="0"/>
              </a:spcAft>
              <a:defRPr sz="2500">
                <a:solidFill>
                  <a:schemeClr val="tx1"/>
                </a:solidFill>
                <a:latin typeface="Times New Roman" pitchFamily="18" charset="0"/>
              </a:defRPr>
            </a:lvl8pPr>
            <a:lvl9pPr marL="4108102" indent="-241653" eaLnBrk="0" fontAlgn="base" hangingPunct="0">
              <a:spcBef>
                <a:spcPct val="0"/>
              </a:spcBef>
              <a:spcAft>
                <a:spcPct val="0"/>
              </a:spcAft>
              <a:defRPr sz="2500">
                <a:solidFill>
                  <a:schemeClr val="tx1"/>
                </a:solidFill>
                <a:latin typeface="Times New Roman" pitchFamily="18" charset="0"/>
              </a:defRPr>
            </a:lvl9pPr>
          </a:lstStyle>
          <a:p>
            <a:fld id="{D2B226E2-B873-45AA-A1FD-707A1343463B}" type="slidenum">
              <a:rPr lang="en-US" sz="1300"/>
              <a:pPr/>
              <a:t>9</a:t>
            </a:fld>
            <a:endParaRPr lang="en-US" sz="1300"/>
          </a:p>
        </p:txBody>
      </p:sp>
      <p:sp>
        <p:nvSpPr>
          <p:cNvPr id="45059" name="Rectangle 2"/>
          <p:cNvSpPr>
            <a:spLocks noGrp="1" noRot="1" noChangeAspect="1" noChangeArrowheads="1" noTextEdit="1"/>
          </p:cNvSpPr>
          <p:nvPr>
            <p:ph type="sldImg"/>
          </p:nvPr>
        </p:nvSpPr>
        <p:spPr>
          <a:xfrm>
            <a:off x="1114425" y="722313"/>
            <a:ext cx="5086350" cy="3597275"/>
          </a:xfrm>
          <a:solidFill>
            <a:srgbClr val="FFFFFF"/>
          </a:solidFill>
          <a:ln w="12700" cap="flat"/>
        </p:spPr>
      </p:sp>
      <p:sp>
        <p:nvSpPr>
          <p:cNvPr id="45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7332" tIns="48667" rIns="97332" bIns="48667"/>
          <a:lstStyle/>
          <a:p>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500">
                <a:solidFill>
                  <a:schemeClr val="tx1"/>
                </a:solidFill>
                <a:latin typeface="Times New Roman" pitchFamily="18" charset="0"/>
              </a:defRPr>
            </a:lvl1pPr>
            <a:lvl2pPr marL="785372" indent="-302066">
              <a:defRPr sz="2500">
                <a:solidFill>
                  <a:schemeClr val="tx1"/>
                </a:solidFill>
                <a:latin typeface="Times New Roman" pitchFamily="18" charset="0"/>
              </a:defRPr>
            </a:lvl2pPr>
            <a:lvl3pPr marL="1208265" indent="-241653">
              <a:defRPr sz="2500">
                <a:solidFill>
                  <a:schemeClr val="tx1"/>
                </a:solidFill>
                <a:latin typeface="Times New Roman" pitchFamily="18" charset="0"/>
              </a:defRPr>
            </a:lvl3pPr>
            <a:lvl4pPr marL="1691571" indent="-241653">
              <a:defRPr sz="2500">
                <a:solidFill>
                  <a:schemeClr val="tx1"/>
                </a:solidFill>
                <a:latin typeface="Times New Roman" pitchFamily="18" charset="0"/>
              </a:defRPr>
            </a:lvl4pPr>
            <a:lvl5pPr marL="2174878" indent="-241653">
              <a:defRPr sz="2500">
                <a:solidFill>
                  <a:schemeClr val="tx1"/>
                </a:solidFill>
                <a:latin typeface="Times New Roman" pitchFamily="18" charset="0"/>
              </a:defRPr>
            </a:lvl5pPr>
            <a:lvl6pPr marL="2658184" indent="-241653" eaLnBrk="0" fontAlgn="base" hangingPunct="0">
              <a:spcBef>
                <a:spcPct val="0"/>
              </a:spcBef>
              <a:spcAft>
                <a:spcPct val="0"/>
              </a:spcAft>
              <a:defRPr sz="2500">
                <a:solidFill>
                  <a:schemeClr val="tx1"/>
                </a:solidFill>
                <a:latin typeface="Times New Roman" pitchFamily="18" charset="0"/>
              </a:defRPr>
            </a:lvl6pPr>
            <a:lvl7pPr marL="3141490" indent="-241653" eaLnBrk="0" fontAlgn="base" hangingPunct="0">
              <a:spcBef>
                <a:spcPct val="0"/>
              </a:spcBef>
              <a:spcAft>
                <a:spcPct val="0"/>
              </a:spcAft>
              <a:defRPr sz="2500">
                <a:solidFill>
                  <a:schemeClr val="tx1"/>
                </a:solidFill>
                <a:latin typeface="Times New Roman" pitchFamily="18" charset="0"/>
              </a:defRPr>
            </a:lvl7pPr>
            <a:lvl8pPr marL="3624796" indent="-241653" eaLnBrk="0" fontAlgn="base" hangingPunct="0">
              <a:spcBef>
                <a:spcPct val="0"/>
              </a:spcBef>
              <a:spcAft>
                <a:spcPct val="0"/>
              </a:spcAft>
              <a:defRPr sz="2500">
                <a:solidFill>
                  <a:schemeClr val="tx1"/>
                </a:solidFill>
                <a:latin typeface="Times New Roman" pitchFamily="18" charset="0"/>
              </a:defRPr>
            </a:lvl8pPr>
            <a:lvl9pPr marL="4108102" indent="-241653" eaLnBrk="0" fontAlgn="base" hangingPunct="0">
              <a:spcBef>
                <a:spcPct val="0"/>
              </a:spcBef>
              <a:spcAft>
                <a:spcPct val="0"/>
              </a:spcAft>
              <a:defRPr sz="2500">
                <a:solidFill>
                  <a:schemeClr val="tx1"/>
                </a:solidFill>
                <a:latin typeface="Times New Roman" pitchFamily="18" charset="0"/>
              </a:defRPr>
            </a:lvl9pPr>
          </a:lstStyle>
          <a:p>
            <a:fld id="{867A7221-EC6F-44DF-8919-2422EA70AB83}" type="slidenum">
              <a:rPr lang="en-GB" sz="1300"/>
              <a:pPr/>
              <a:t>14</a:t>
            </a:fld>
            <a:endParaRPr lang="en-GB" sz="1300"/>
          </a:p>
        </p:txBody>
      </p:sp>
      <p:sp>
        <p:nvSpPr>
          <p:cNvPr id="46083" name="Rectangle 2"/>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298" tIns="45309" rIns="92298" bIns="45309"/>
          <a:lstStyle/>
          <a:p>
            <a:endParaRPr lang="en-GB" smtClean="0"/>
          </a:p>
        </p:txBody>
      </p:sp>
      <p:sp>
        <p:nvSpPr>
          <p:cNvPr id="46084" name="Rectangle 3"/>
          <p:cNvSpPr>
            <a:spLocks noGrp="1" noRot="1" noChangeAspect="1" noChangeArrowheads="1" noTextEdit="1"/>
          </p:cNvSpPr>
          <p:nvPr>
            <p:ph type="sldImg"/>
          </p:nvPr>
        </p:nvSpPr>
        <p:spPr>
          <a:ln w="12700" cap="flat">
            <a:solidFill>
              <a:schemeClr val="tx1"/>
            </a:solid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500">
                <a:solidFill>
                  <a:schemeClr val="tx1"/>
                </a:solidFill>
                <a:latin typeface="Times New Roman" pitchFamily="18" charset="0"/>
              </a:defRPr>
            </a:lvl1pPr>
            <a:lvl2pPr marL="785372" indent="-302066">
              <a:defRPr sz="2500">
                <a:solidFill>
                  <a:schemeClr val="tx1"/>
                </a:solidFill>
                <a:latin typeface="Times New Roman" pitchFamily="18" charset="0"/>
              </a:defRPr>
            </a:lvl2pPr>
            <a:lvl3pPr marL="1208265" indent="-241653">
              <a:defRPr sz="2500">
                <a:solidFill>
                  <a:schemeClr val="tx1"/>
                </a:solidFill>
                <a:latin typeface="Times New Roman" pitchFamily="18" charset="0"/>
              </a:defRPr>
            </a:lvl3pPr>
            <a:lvl4pPr marL="1691571" indent="-241653">
              <a:defRPr sz="2500">
                <a:solidFill>
                  <a:schemeClr val="tx1"/>
                </a:solidFill>
                <a:latin typeface="Times New Roman" pitchFamily="18" charset="0"/>
              </a:defRPr>
            </a:lvl4pPr>
            <a:lvl5pPr marL="2174878" indent="-241653">
              <a:defRPr sz="2500">
                <a:solidFill>
                  <a:schemeClr val="tx1"/>
                </a:solidFill>
                <a:latin typeface="Times New Roman" pitchFamily="18" charset="0"/>
              </a:defRPr>
            </a:lvl5pPr>
            <a:lvl6pPr marL="2658184" indent="-241653" eaLnBrk="0" fontAlgn="base" hangingPunct="0">
              <a:spcBef>
                <a:spcPct val="0"/>
              </a:spcBef>
              <a:spcAft>
                <a:spcPct val="0"/>
              </a:spcAft>
              <a:defRPr sz="2500">
                <a:solidFill>
                  <a:schemeClr val="tx1"/>
                </a:solidFill>
                <a:latin typeface="Times New Roman" pitchFamily="18" charset="0"/>
              </a:defRPr>
            </a:lvl6pPr>
            <a:lvl7pPr marL="3141490" indent="-241653" eaLnBrk="0" fontAlgn="base" hangingPunct="0">
              <a:spcBef>
                <a:spcPct val="0"/>
              </a:spcBef>
              <a:spcAft>
                <a:spcPct val="0"/>
              </a:spcAft>
              <a:defRPr sz="2500">
                <a:solidFill>
                  <a:schemeClr val="tx1"/>
                </a:solidFill>
                <a:latin typeface="Times New Roman" pitchFamily="18" charset="0"/>
              </a:defRPr>
            </a:lvl7pPr>
            <a:lvl8pPr marL="3624796" indent="-241653" eaLnBrk="0" fontAlgn="base" hangingPunct="0">
              <a:spcBef>
                <a:spcPct val="0"/>
              </a:spcBef>
              <a:spcAft>
                <a:spcPct val="0"/>
              </a:spcAft>
              <a:defRPr sz="2500">
                <a:solidFill>
                  <a:schemeClr val="tx1"/>
                </a:solidFill>
                <a:latin typeface="Times New Roman" pitchFamily="18" charset="0"/>
              </a:defRPr>
            </a:lvl8pPr>
            <a:lvl9pPr marL="4108102" indent="-241653" eaLnBrk="0" fontAlgn="base" hangingPunct="0">
              <a:spcBef>
                <a:spcPct val="0"/>
              </a:spcBef>
              <a:spcAft>
                <a:spcPct val="0"/>
              </a:spcAft>
              <a:defRPr sz="2500">
                <a:solidFill>
                  <a:schemeClr val="tx1"/>
                </a:solidFill>
                <a:latin typeface="Times New Roman" pitchFamily="18" charset="0"/>
              </a:defRPr>
            </a:lvl9pPr>
          </a:lstStyle>
          <a:p>
            <a:fld id="{E47240FA-05C6-4D1F-9C15-A25BB07384AD}" type="slidenum">
              <a:rPr lang="en-GB" sz="1300"/>
              <a:pPr/>
              <a:t>18</a:t>
            </a:fld>
            <a:endParaRPr lang="en-GB" sz="1300"/>
          </a:p>
        </p:txBody>
      </p:sp>
      <p:sp>
        <p:nvSpPr>
          <p:cNvPr id="47107" name="Rectangle 2"/>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298" tIns="45309" rIns="92298" bIns="45309"/>
          <a:lstStyle/>
          <a:p>
            <a:endParaRPr lang="en-GB" smtClean="0"/>
          </a:p>
        </p:txBody>
      </p:sp>
      <p:sp>
        <p:nvSpPr>
          <p:cNvPr id="47108" name="Rectangle 3"/>
          <p:cNvSpPr>
            <a:spLocks noGrp="1" noRot="1" noChangeAspect="1" noChangeArrowheads="1" noTextEdit="1"/>
          </p:cNvSpPr>
          <p:nvPr>
            <p:ph type="sldImg"/>
          </p:nvPr>
        </p:nvSpPr>
        <p:spPr>
          <a:ln w="12700" cap="flat">
            <a:solidFill>
              <a:schemeClr val="tx1"/>
            </a:solid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Rectangle 19"/>
          <p:cNvSpPr>
            <a:spLocks noChangeArrowheads="1"/>
          </p:cNvSpPr>
          <p:nvPr userDrawn="1"/>
        </p:nvSpPr>
        <p:spPr bwMode="auto">
          <a:xfrm>
            <a:off x="0" y="6931158"/>
            <a:ext cx="10691813" cy="672112"/>
          </a:xfrm>
          <a:prstGeom prst="rect">
            <a:avLst/>
          </a:prstGeom>
          <a:solidFill>
            <a:srgbClr val="262673"/>
          </a:solidFill>
          <a:ln w="9525">
            <a:solidFill>
              <a:schemeClr val="tx1"/>
            </a:solidFill>
            <a:miter lim="800000"/>
            <a:headEnd/>
            <a:tailEnd/>
          </a:ln>
          <a:effectLst/>
        </p:spPr>
        <p:txBody>
          <a:bodyPr wrap="none" lIns="104296" tIns="52148" rIns="104296" bIns="52148" anchor="ctr"/>
          <a:lstStyle/>
          <a:p>
            <a:pPr eaLnBrk="0" fontAlgn="base" hangingPunct="0">
              <a:spcBef>
                <a:spcPct val="0"/>
              </a:spcBef>
              <a:spcAft>
                <a:spcPct val="0"/>
              </a:spcAft>
              <a:defRPr/>
            </a:pPr>
            <a:endParaRPr lang="en-US">
              <a:solidFill>
                <a:srgbClr val="000000"/>
              </a:solidFill>
            </a:endParaRPr>
          </a:p>
        </p:txBody>
      </p:sp>
      <p:sp>
        <p:nvSpPr>
          <p:cNvPr id="6" name="Text Box 16"/>
          <p:cNvSpPr txBox="1">
            <a:spLocks noChangeArrowheads="1"/>
          </p:cNvSpPr>
          <p:nvPr userDrawn="1"/>
        </p:nvSpPr>
        <p:spPr bwMode="auto">
          <a:xfrm>
            <a:off x="356394" y="2211181"/>
            <a:ext cx="9979025" cy="2936859"/>
          </a:xfrm>
          <a:prstGeom prst="rect">
            <a:avLst/>
          </a:prstGeom>
          <a:noFill/>
          <a:ln w="9525">
            <a:noFill/>
            <a:miter lim="800000"/>
            <a:headEnd/>
            <a:tailEnd/>
          </a:ln>
          <a:effectLst/>
        </p:spPr>
        <p:txBody>
          <a:bodyPr wrap="square" lIns="104296" tIns="52148" rIns="104296" bIns="52148">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0" fontAlgn="base" hangingPunct="0">
              <a:lnSpc>
                <a:spcPct val="150000"/>
              </a:lnSpc>
              <a:spcBef>
                <a:spcPct val="50000"/>
              </a:spcBef>
              <a:spcAft>
                <a:spcPct val="0"/>
              </a:spcAft>
            </a:pPr>
            <a:r>
              <a:rPr lang="en-US" sz="4100" b="1" i="0" kern="1200" baseline="0" dirty="0">
                <a:solidFill>
                  <a:schemeClr val="tx1"/>
                </a:solidFill>
                <a:latin typeface="Arial" charset="0"/>
                <a:ea typeface="+mn-ea"/>
                <a:cs typeface="+mn-cs"/>
              </a:rPr>
              <a:t>Template for Preparing Presentation</a:t>
            </a:r>
          </a:p>
          <a:p>
            <a:pPr algn="ctr" eaLnBrk="0" fontAlgn="base" hangingPunct="0">
              <a:lnSpc>
                <a:spcPct val="150000"/>
              </a:lnSpc>
              <a:spcBef>
                <a:spcPct val="50000"/>
              </a:spcBef>
              <a:spcAft>
                <a:spcPct val="0"/>
              </a:spcAft>
            </a:pPr>
            <a:r>
              <a:rPr lang="en-US" sz="4100" b="1" i="0" kern="1200" baseline="0" dirty="0">
                <a:solidFill>
                  <a:schemeClr val="tx1"/>
                </a:solidFill>
                <a:latin typeface="Arial" charset="0"/>
                <a:ea typeface="+mn-ea"/>
                <a:cs typeface="+mn-cs"/>
              </a:rPr>
              <a:t>Session 2</a:t>
            </a:r>
            <a:endParaRPr lang="en-US" sz="2700" b="0" i="0" kern="1200" baseline="0" dirty="0">
              <a:solidFill>
                <a:schemeClr val="tx1"/>
              </a:solidFill>
              <a:latin typeface="Arial" charset="0"/>
              <a:ea typeface="+mn-ea"/>
              <a:cs typeface="+mn-cs"/>
            </a:endParaRPr>
          </a:p>
          <a:p>
            <a:pPr algn="ctr" eaLnBrk="0" fontAlgn="base" hangingPunct="0">
              <a:lnSpc>
                <a:spcPct val="100000"/>
              </a:lnSpc>
              <a:spcBef>
                <a:spcPct val="50000"/>
              </a:spcBef>
              <a:spcAft>
                <a:spcPct val="0"/>
              </a:spcAft>
            </a:pPr>
            <a:r>
              <a:rPr lang="en-US" sz="2700" b="0" i="0" kern="1200" baseline="0" dirty="0">
                <a:solidFill>
                  <a:schemeClr val="tx1"/>
                </a:solidFill>
                <a:latin typeface="Arial" charset="0"/>
                <a:ea typeface="+mn-ea"/>
                <a:cs typeface="+mn-cs"/>
              </a:rPr>
              <a:t>SASTRA University</a:t>
            </a:r>
          </a:p>
        </p:txBody>
      </p:sp>
      <p:sp>
        <p:nvSpPr>
          <p:cNvPr id="7" name="Text Box 18"/>
          <p:cNvSpPr txBox="1">
            <a:spLocks noChangeArrowheads="1"/>
          </p:cNvSpPr>
          <p:nvPr userDrawn="1"/>
        </p:nvSpPr>
        <p:spPr bwMode="auto">
          <a:xfrm>
            <a:off x="2791751" y="7043177"/>
            <a:ext cx="5078611" cy="520813"/>
          </a:xfrm>
          <a:prstGeom prst="rect">
            <a:avLst/>
          </a:prstGeom>
          <a:noFill/>
          <a:ln w="9525">
            <a:noFill/>
            <a:miter lim="800000"/>
            <a:headEnd/>
            <a:tailEnd/>
          </a:ln>
          <a:effectLst/>
        </p:spPr>
        <p:txBody>
          <a:bodyPr lIns="104296" tIns="52148" rIns="104296" bIns="52148">
            <a:spAutoFit/>
          </a:bodyPr>
          <a:lstStyle/>
          <a:p>
            <a:pPr algn="ctr" eaLnBrk="0" fontAlgn="base" hangingPunct="0">
              <a:spcBef>
                <a:spcPct val="50000"/>
              </a:spcBef>
              <a:spcAft>
                <a:spcPct val="0"/>
              </a:spcAft>
              <a:defRPr/>
            </a:pPr>
            <a:r>
              <a:rPr lang="en-US" sz="2700" dirty="0">
                <a:solidFill>
                  <a:srgbClr val="FFFFFF"/>
                </a:solidFill>
                <a:latin typeface="French Script MT" pitchFamily="66" charset="0"/>
              </a:rPr>
              <a:t>Progress Through Quality Education</a:t>
            </a:r>
          </a:p>
        </p:txBody>
      </p:sp>
    </p:spTree>
    <p:extLst>
      <p:ext uri="{BB962C8B-B14F-4D97-AF65-F5344CB8AC3E}">
        <p14:creationId xmlns:p14="http://schemas.microsoft.com/office/powerpoint/2010/main" val="798757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85367" y="175391"/>
            <a:ext cx="6370539" cy="597757"/>
          </a:xfrm>
          <a:prstGeom prst="rect">
            <a:avLst/>
          </a:prstGeom>
        </p:spPr>
        <p:txBody>
          <a:bodyPr lIns="104296" tIns="52148" rIns="104296" bIns="52148">
            <a:spAutoFit/>
          </a:bodyPr>
          <a:lstStyle>
            <a:lvl1pPr>
              <a:defRPr sz="3200" b="1"/>
            </a:lvl1pPr>
          </a:lstStyle>
          <a:p>
            <a:r>
              <a:rPr lang="en-US"/>
              <a:t>Click to edit Master title style</a:t>
            </a:r>
          </a:p>
        </p:txBody>
      </p:sp>
      <p:sp>
        <p:nvSpPr>
          <p:cNvPr id="3" name="Content Placeholder 2"/>
          <p:cNvSpPr>
            <a:spLocks noGrp="1"/>
          </p:cNvSpPr>
          <p:nvPr>
            <p:ph idx="1"/>
          </p:nvPr>
        </p:nvSpPr>
        <p:spPr>
          <a:xfrm>
            <a:off x="178197" y="1092183"/>
            <a:ext cx="10335419" cy="5838975"/>
          </a:xfrm>
        </p:spPr>
        <p:txBody>
          <a:bodyPr/>
          <a:lstStyle>
            <a:lvl1pPr>
              <a:lnSpc>
                <a:spcPts val="3600"/>
              </a:lnSpc>
              <a:spcBef>
                <a:spcPts val="0"/>
              </a:spcBef>
              <a:defRPr/>
            </a:lvl1pPr>
            <a:lvl2pPr>
              <a:lnSpc>
                <a:spcPts val="3600"/>
              </a:lnSpc>
              <a:spcBef>
                <a:spcPts val="0"/>
              </a:spcBef>
              <a:defRPr/>
            </a:lvl2pPr>
            <a:lvl3pPr>
              <a:lnSpc>
                <a:spcPts val="3600"/>
              </a:lnSpc>
              <a:spcBef>
                <a:spcPts val="0"/>
              </a:spcBef>
              <a:defRPr/>
            </a:lvl3pPr>
            <a:lvl4pPr>
              <a:lnSpc>
                <a:spcPts val="3600"/>
              </a:lnSpc>
              <a:spcBef>
                <a:spcPts val="0"/>
              </a:spcBef>
              <a:defRPr/>
            </a:lvl4pPr>
            <a:lvl5pPr>
              <a:lnSpc>
                <a:spcPts val="3600"/>
              </a:lnSpc>
              <a:spcBef>
                <a:spcPts val="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0"/>
          </p:nvPr>
        </p:nvSpPr>
        <p:spPr>
          <a:xfrm>
            <a:off x="199412" y="7225205"/>
            <a:ext cx="1425575" cy="304053"/>
          </a:xfrm>
        </p:spPr>
        <p:txBody>
          <a:bodyPr/>
          <a:lstStyle>
            <a:lvl1pPr>
              <a:defRPr sz="1400"/>
            </a:lvl1p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10" name="Slide Number Placeholder 9"/>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a:t>
            </a:fld>
            <a:endParaRPr lang="en-US">
              <a:solidFill>
                <a:srgbClr val="FFFFFF"/>
              </a:solidFill>
            </a:endParaRPr>
          </a:p>
        </p:txBody>
      </p:sp>
    </p:spTree>
    <p:extLst>
      <p:ext uri="{BB962C8B-B14F-4D97-AF65-F5344CB8AC3E}">
        <p14:creationId xmlns:p14="http://schemas.microsoft.com/office/powerpoint/2010/main" val="2686904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890887" y="130226"/>
            <a:ext cx="6036419" cy="597757"/>
          </a:xfrm>
          <a:prstGeom prst="rect">
            <a:avLst/>
          </a:prstGeom>
        </p:spPr>
        <p:txBody>
          <a:bodyPr lIns="104296" tIns="52148" rIns="104296" bIns="52148">
            <a:spAutoFit/>
          </a:bodyPr>
          <a:lstStyle>
            <a:lvl1pPr>
              <a:defRPr sz="3200" b="1"/>
            </a:lvl1pPr>
          </a:lstStyle>
          <a:p>
            <a:r>
              <a:rPr lang="en-US"/>
              <a:t>Click to edit Master title style</a:t>
            </a:r>
            <a:endParaRPr lang="en-IN"/>
          </a:p>
        </p:txBody>
      </p:sp>
      <p:sp>
        <p:nvSpPr>
          <p:cNvPr id="3" name="Date Placeholder 2"/>
          <p:cNvSpPr>
            <a:spLocks noGrp="1"/>
          </p:cNvSpPr>
          <p:nvPr>
            <p:ph type="dt" sz="half" idx="10"/>
          </p:nvPr>
        </p:nvSpPr>
        <p:spPr>
          <a:xfrm>
            <a:off x="163345" y="7225205"/>
            <a:ext cx="1521071" cy="273047"/>
          </a:xfrm>
        </p:spPr>
        <p:txBody>
          <a:bodyPr/>
          <a:lstStyle/>
          <a:p>
            <a:pPr>
              <a:defRPr/>
            </a:pPr>
            <a:fld id="{895465C8-0E71-406C-9EDF-6DC9EB482070}" type="datetime5">
              <a:rPr lang="en-IN" sz="1400" smtClean="0">
                <a:solidFill>
                  <a:srgbClr val="FFFFFF"/>
                </a:solidFill>
              </a:rPr>
              <a:pPr>
                <a:defRPr/>
              </a:pPr>
              <a:t>2-Nov-23</a:t>
            </a:fld>
            <a:endParaRPr lang="en-US" sz="1400"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a:t>
            </a:fld>
            <a:endParaRPr lang="en-US">
              <a:solidFill>
                <a:srgbClr val="FFFFFF"/>
              </a:solidFill>
            </a:endParaRPr>
          </a:p>
        </p:txBody>
      </p:sp>
      <p:sp>
        <p:nvSpPr>
          <p:cNvPr id="8" name="Content Placeholder 2"/>
          <p:cNvSpPr>
            <a:spLocks noGrp="1"/>
          </p:cNvSpPr>
          <p:nvPr>
            <p:ph idx="1"/>
          </p:nvPr>
        </p:nvSpPr>
        <p:spPr>
          <a:xfrm>
            <a:off x="161748" y="1061161"/>
            <a:ext cx="5051250" cy="59960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idx="13"/>
          </p:nvPr>
        </p:nvSpPr>
        <p:spPr>
          <a:xfrm>
            <a:off x="5435005" y="1054700"/>
            <a:ext cx="5051250" cy="6002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5602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1336477" y="168028"/>
            <a:ext cx="8731647" cy="924154"/>
          </a:xfrm>
          <a:prstGeom prst="rect">
            <a:avLst/>
          </a:prstGeom>
        </p:spPr>
        <p:txBody>
          <a:bodyPr lIns="104296" tIns="52148" rIns="104296" bIns="52148"/>
          <a:lstStyle/>
          <a:p>
            <a:r>
              <a:rPr lang="en-US" smtClean="0"/>
              <a:t>Click to edit Master title style</a:t>
            </a:r>
            <a:endParaRPr lang="en-US"/>
          </a:p>
        </p:txBody>
      </p:sp>
      <p:sp>
        <p:nvSpPr>
          <p:cNvPr id="3" name="Text Placeholder 2"/>
          <p:cNvSpPr>
            <a:spLocks noGrp="1"/>
          </p:cNvSpPr>
          <p:nvPr>
            <p:ph type="body" sz="half" idx="1"/>
          </p:nvPr>
        </p:nvSpPr>
        <p:spPr>
          <a:xfrm>
            <a:off x="1425575" y="1428239"/>
            <a:ext cx="4276725" cy="54609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lipArt Placeholder 3"/>
          <p:cNvSpPr>
            <a:spLocks noGrp="1"/>
          </p:cNvSpPr>
          <p:nvPr>
            <p:ph type="clipArt" sz="half" idx="2"/>
          </p:nvPr>
        </p:nvSpPr>
        <p:spPr>
          <a:xfrm>
            <a:off x="5880497" y="1428239"/>
            <a:ext cx="4276725" cy="5460912"/>
          </a:xfrm>
        </p:spPr>
        <p:txBody>
          <a:bodyPr/>
          <a:lstStyle/>
          <a:p>
            <a:pPr lvl="0"/>
            <a:endParaRPr lang="en-US" noProof="0" smtClean="0"/>
          </a:p>
        </p:txBody>
      </p:sp>
      <p:sp>
        <p:nvSpPr>
          <p:cNvPr id="5" name="Footer Placeholder 4"/>
          <p:cNvSpPr>
            <a:spLocks noGrp="1"/>
          </p:cNvSpPr>
          <p:nvPr>
            <p:ph type="ftr" sz="quarter" idx="10"/>
          </p:nvPr>
        </p:nvSpPr>
        <p:spPr>
          <a:xfrm>
            <a:off x="1603772" y="7225207"/>
            <a:ext cx="7573368" cy="336056"/>
          </a:xfrm>
          <a:prstGeom prst="rect">
            <a:avLst/>
          </a:prstGeom>
        </p:spPr>
        <p:txBody>
          <a:bodyPr lIns="104296" tIns="52148" rIns="104296" bIns="52148"/>
          <a:lstStyle>
            <a:lvl1pPr>
              <a:defRPr/>
            </a:lvl1p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6" name="Slide Number Placeholder 5"/>
          <p:cNvSpPr>
            <a:spLocks noGrp="1"/>
          </p:cNvSpPr>
          <p:nvPr>
            <p:ph type="sldNum" sz="quarter" idx="11"/>
          </p:nvPr>
        </p:nvSpPr>
        <p:spPr/>
        <p:txBody>
          <a:bodyPr/>
          <a:lstStyle>
            <a:lvl1pPr>
              <a:defRPr/>
            </a:lvl1pPr>
          </a:lstStyle>
          <a:p>
            <a:pPr>
              <a:defRPr/>
            </a:pPr>
            <a:fld id="{B11FFC04-D95E-4326-9ED2-92C5C0D47C57}" type="slidenum">
              <a:rPr lang="en-GB"/>
              <a:pPr>
                <a:defRPr/>
              </a:pPr>
              <a:t>‹#›</a:t>
            </a:fld>
            <a:endParaRPr lang="en-GB" b="0">
              <a:solidFill>
                <a:srgbClr val="996633"/>
              </a:solidFill>
            </a:endParaRPr>
          </a:p>
        </p:txBody>
      </p:sp>
    </p:spTree>
    <p:extLst>
      <p:ext uri="{BB962C8B-B14F-4D97-AF65-F5344CB8AC3E}">
        <p14:creationId xmlns:p14="http://schemas.microsoft.com/office/powerpoint/2010/main" val="3842837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336477" y="168028"/>
            <a:ext cx="8731647" cy="924154"/>
          </a:xfrm>
          <a:prstGeom prst="rect">
            <a:avLst/>
          </a:prstGeom>
        </p:spPr>
        <p:txBody>
          <a:bodyPr lIns="104296" tIns="52148" rIns="104296" bIns="52148"/>
          <a:lstStyle/>
          <a:p>
            <a:r>
              <a:rPr lang="en-US" smtClean="0"/>
              <a:t>Click to edit Master title style</a:t>
            </a:r>
            <a:endParaRPr lang="en-US"/>
          </a:p>
        </p:txBody>
      </p:sp>
      <p:sp>
        <p:nvSpPr>
          <p:cNvPr id="3" name="Footer Placeholder 2"/>
          <p:cNvSpPr>
            <a:spLocks noGrp="1"/>
          </p:cNvSpPr>
          <p:nvPr>
            <p:ph type="ftr" sz="quarter" idx="10"/>
          </p:nvPr>
        </p:nvSpPr>
        <p:spPr>
          <a:xfrm>
            <a:off x="1603772" y="7225207"/>
            <a:ext cx="7573368" cy="336056"/>
          </a:xfrm>
          <a:prstGeom prst="rect">
            <a:avLst/>
          </a:prstGeom>
        </p:spPr>
        <p:txBody>
          <a:bodyPr lIns="104296" tIns="52148" rIns="104296" bIns="52148"/>
          <a:lstStyle>
            <a:lvl1pPr>
              <a:defRPr/>
            </a:lvl1p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4" name="Slide Number Placeholder 3"/>
          <p:cNvSpPr>
            <a:spLocks noGrp="1"/>
          </p:cNvSpPr>
          <p:nvPr>
            <p:ph type="sldNum" sz="quarter" idx="11"/>
          </p:nvPr>
        </p:nvSpPr>
        <p:spPr/>
        <p:txBody>
          <a:bodyPr/>
          <a:lstStyle>
            <a:lvl1pPr>
              <a:defRPr/>
            </a:lvl1pPr>
          </a:lstStyle>
          <a:p>
            <a:pPr>
              <a:defRPr/>
            </a:pPr>
            <a:fld id="{0EB830F4-757F-41CE-B041-22F0A3763414}" type="slidenum">
              <a:rPr lang="en-GB"/>
              <a:pPr>
                <a:defRPr/>
              </a:pPr>
              <a:t>‹#›</a:t>
            </a:fld>
            <a:endParaRPr lang="en-GB" b="0">
              <a:solidFill>
                <a:srgbClr val="996633"/>
              </a:solidFill>
            </a:endParaRPr>
          </a:p>
        </p:txBody>
      </p:sp>
    </p:spTree>
    <p:extLst>
      <p:ext uri="{BB962C8B-B14F-4D97-AF65-F5344CB8AC3E}">
        <p14:creationId xmlns:p14="http://schemas.microsoft.com/office/powerpoint/2010/main" val="3565139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336477" y="168028"/>
            <a:ext cx="8731647" cy="924154"/>
          </a:xfrm>
          <a:prstGeom prst="rect">
            <a:avLst/>
          </a:prstGeom>
        </p:spPr>
        <p:txBody>
          <a:bodyPr lIns="104296" tIns="52148" rIns="104296" bIns="52148"/>
          <a:lstStyle/>
          <a:p>
            <a:r>
              <a:rPr lang="en-US" smtClean="0"/>
              <a:t>Click to edit Master title style</a:t>
            </a:r>
            <a:endParaRPr lang="en-US"/>
          </a:p>
        </p:txBody>
      </p:sp>
      <p:sp>
        <p:nvSpPr>
          <p:cNvPr id="3" name="Content Placeholder 2"/>
          <p:cNvSpPr>
            <a:spLocks noGrp="1"/>
          </p:cNvSpPr>
          <p:nvPr>
            <p:ph sz="half" idx="1"/>
          </p:nvPr>
        </p:nvSpPr>
        <p:spPr>
          <a:xfrm>
            <a:off x="1425575" y="1428239"/>
            <a:ext cx="4276725" cy="5460912"/>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880497" y="1428239"/>
            <a:ext cx="4276725" cy="5460912"/>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1603772" y="7225207"/>
            <a:ext cx="7573368" cy="336056"/>
          </a:xfrm>
          <a:prstGeom prst="rect">
            <a:avLst/>
          </a:prstGeom>
        </p:spPr>
        <p:txBody>
          <a:bodyPr lIns="104296" tIns="52148" rIns="104296" bIns="52148"/>
          <a:lstStyle>
            <a:lvl1pPr>
              <a:defRPr/>
            </a:lvl1p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6" name="Slide Number Placeholder 5"/>
          <p:cNvSpPr>
            <a:spLocks noGrp="1"/>
          </p:cNvSpPr>
          <p:nvPr>
            <p:ph type="sldNum" sz="quarter" idx="11"/>
          </p:nvPr>
        </p:nvSpPr>
        <p:spPr/>
        <p:txBody>
          <a:bodyPr/>
          <a:lstStyle>
            <a:lvl1pPr>
              <a:defRPr/>
            </a:lvl1pPr>
          </a:lstStyle>
          <a:p>
            <a:pPr>
              <a:defRPr/>
            </a:pPr>
            <a:fld id="{5BF3E034-61A1-42DB-AF0F-8AE9E3A98E49}" type="slidenum">
              <a:rPr lang="en-GB"/>
              <a:pPr>
                <a:defRPr/>
              </a:pPr>
              <a:t>‹#›</a:t>
            </a:fld>
            <a:endParaRPr lang="en-GB" b="0">
              <a:solidFill>
                <a:srgbClr val="996633"/>
              </a:solidFill>
            </a:endParaRPr>
          </a:p>
        </p:txBody>
      </p:sp>
    </p:spTree>
    <p:extLst>
      <p:ext uri="{BB962C8B-B14F-4D97-AF65-F5344CB8AC3E}">
        <p14:creationId xmlns:p14="http://schemas.microsoft.com/office/powerpoint/2010/main" val="3261011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3" name="Rectangle 19"/>
          <p:cNvSpPr>
            <a:spLocks noChangeArrowheads="1"/>
          </p:cNvSpPr>
          <p:nvPr userDrawn="1"/>
        </p:nvSpPr>
        <p:spPr bwMode="auto">
          <a:xfrm>
            <a:off x="0" y="7144692"/>
            <a:ext cx="10691813" cy="462077"/>
          </a:xfrm>
          <a:prstGeom prst="rect">
            <a:avLst/>
          </a:prstGeom>
          <a:solidFill>
            <a:srgbClr val="262673"/>
          </a:solidFill>
          <a:ln w="9525">
            <a:solidFill>
              <a:schemeClr val="tx1"/>
            </a:solidFill>
            <a:miter lim="800000"/>
            <a:headEnd/>
            <a:tailEnd/>
          </a:ln>
          <a:effectLst/>
        </p:spPr>
        <p:txBody>
          <a:bodyPr wrap="none" lIns="104296" tIns="52148" rIns="104296" bIns="52148" anchor="ctr"/>
          <a:lstStyle/>
          <a:p>
            <a:pPr eaLnBrk="0" fontAlgn="base" hangingPunct="0">
              <a:spcBef>
                <a:spcPct val="0"/>
              </a:spcBef>
              <a:spcAft>
                <a:spcPct val="0"/>
              </a:spcAft>
              <a:defRPr/>
            </a:pPr>
            <a:endParaRPr lang="en-US">
              <a:solidFill>
                <a:srgbClr val="000000"/>
              </a:solidFill>
            </a:endParaRPr>
          </a:p>
        </p:txBody>
      </p:sp>
      <p:sp>
        <p:nvSpPr>
          <p:cNvPr id="1030" name="Rectangle 3"/>
          <p:cNvSpPr>
            <a:spLocks noGrp="1" noChangeArrowheads="1"/>
          </p:cNvSpPr>
          <p:nvPr>
            <p:ph type="body" idx="1"/>
          </p:nvPr>
        </p:nvSpPr>
        <p:spPr bwMode="auto">
          <a:xfrm>
            <a:off x="178197" y="1050176"/>
            <a:ext cx="10335419" cy="583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vert="horz" wrap="square" lIns="104296" tIns="52148" rIns="104296" bIns="52148"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52" name="Rectangle 28"/>
          <p:cNvSpPr>
            <a:spLocks noChangeArrowheads="1"/>
          </p:cNvSpPr>
          <p:nvPr userDrawn="1"/>
        </p:nvSpPr>
        <p:spPr bwMode="auto">
          <a:xfrm>
            <a:off x="0" y="911213"/>
            <a:ext cx="10691813" cy="132386"/>
          </a:xfrm>
          <a:prstGeom prst="rect">
            <a:avLst/>
          </a:prstGeom>
          <a:solidFill>
            <a:srgbClr val="262673"/>
          </a:solidFill>
          <a:ln w="9525">
            <a:solidFill>
              <a:schemeClr val="tx1"/>
            </a:solidFill>
            <a:miter lim="800000"/>
            <a:headEnd/>
            <a:tailEnd/>
          </a:ln>
          <a:effectLst/>
        </p:spPr>
        <p:txBody>
          <a:bodyPr wrap="none" lIns="104296" tIns="52148" rIns="104296" bIns="52148" anchor="ctr"/>
          <a:lstStyle/>
          <a:p>
            <a:pPr eaLnBrk="0" fontAlgn="base" hangingPunct="0">
              <a:lnSpc>
                <a:spcPts val="3600"/>
              </a:lnSpc>
              <a:spcBef>
                <a:spcPct val="0"/>
              </a:spcBef>
              <a:spcAft>
                <a:spcPct val="0"/>
              </a:spcAft>
              <a:defRPr/>
            </a:pPr>
            <a:endParaRPr lang="en-US" dirty="0">
              <a:solidFill>
                <a:srgbClr val="000000"/>
              </a:solidFill>
            </a:endParaRPr>
          </a:p>
        </p:txBody>
      </p:sp>
      <p:sp>
        <p:nvSpPr>
          <p:cNvPr id="1038" name="Rectangle 14"/>
          <p:cNvSpPr>
            <a:spLocks noGrp="1" noChangeArrowheads="1"/>
          </p:cNvSpPr>
          <p:nvPr>
            <p:ph type="dt" sz="half" idx="2"/>
          </p:nvPr>
        </p:nvSpPr>
        <p:spPr bwMode="auto">
          <a:xfrm>
            <a:off x="44550" y="7204203"/>
            <a:ext cx="1521071" cy="357060"/>
          </a:xfrm>
          <a:prstGeom prst="rect">
            <a:avLst/>
          </a:prstGeom>
          <a:noFill/>
          <a:ln w="9525">
            <a:noFill/>
            <a:miter lim="800000"/>
            <a:headEnd/>
            <a:tailEnd/>
          </a:ln>
          <a:effectLst/>
        </p:spPr>
        <p:txBody>
          <a:bodyPr vert="horz" wrap="square" lIns="104296" tIns="52148" rIns="104296" bIns="52148" numCol="1" anchor="t" anchorCtr="0" compatLnSpc="1">
            <a:prstTxWarp prst="textNoShape">
              <a:avLst/>
            </a:prstTxWarp>
          </a:bodyPr>
          <a:lstStyle>
            <a:lvl1pPr>
              <a:defRPr sz="1600">
                <a:solidFill>
                  <a:schemeClr val="bg1"/>
                </a:solidFill>
              </a:defRPr>
            </a:lvl1pPr>
          </a:lstStyle>
          <a:p>
            <a:pPr eaLnBrk="0" fontAlgn="base" hangingPunct="0">
              <a:spcBef>
                <a:spcPct val="0"/>
              </a:spcBef>
              <a:spcAft>
                <a:spcPct val="0"/>
              </a:spcAft>
              <a:defRPr/>
            </a:pPr>
            <a:fld id="{D173934C-5A8E-4307-8577-739A068507F4}" type="datetime5">
              <a:rPr lang="en-IN" sz="1400" smtClean="0">
                <a:solidFill>
                  <a:srgbClr val="FFFFFF"/>
                </a:solidFill>
              </a:rPr>
              <a:pPr eaLnBrk="0" fontAlgn="base" hangingPunct="0">
                <a:spcBef>
                  <a:spcPct val="0"/>
                </a:spcBef>
                <a:spcAft>
                  <a:spcPct val="0"/>
                </a:spcAft>
                <a:defRPr/>
              </a:pPr>
              <a:t>2-Nov-23</a:t>
            </a:fld>
            <a:endParaRPr lang="en-US" sz="1400" dirty="0">
              <a:solidFill>
                <a:srgbClr val="FFFFFF"/>
              </a:solidFill>
            </a:endParaRPr>
          </a:p>
        </p:txBody>
      </p:sp>
      <p:sp>
        <p:nvSpPr>
          <p:cNvPr id="1040" name="Rectangle 16"/>
          <p:cNvSpPr>
            <a:spLocks noGrp="1" noChangeArrowheads="1"/>
          </p:cNvSpPr>
          <p:nvPr>
            <p:ph type="sldNum" sz="quarter" idx="4"/>
          </p:nvPr>
        </p:nvSpPr>
        <p:spPr bwMode="auto">
          <a:xfrm>
            <a:off x="7974311" y="7225206"/>
            <a:ext cx="2494756" cy="311552"/>
          </a:xfrm>
          <a:prstGeom prst="rect">
            <a:avLst/>
          </a:prstGeom>
          <a:noFill/>
          <a:ln w="9525">
            <a:noFill/>
            <a:miter lim="800000"/>
            <a:headEnd/>
            <a:tailEnd/>
          </a:ln>
          <a:effectLst/>
        </p:spPr>
        <p:txBody>
          <a:bodyPr vert="horz" wrap="square" lIns="104296" tIns="52148" rIns="104296" bIns="52148" numCol="1" anchor="t" anchorCtr="0" compatLnSpc="1">
            <a:prstTxWarp prst="textNoShape">
              <a:avLst/>
            </a:prstTxWarp>
          </a:bodyPr>
          <a:lstStyle>
            <a:lvl1pPr algn="r">
              <a:defRPr sz="1600">
                <a:solidFill>
                  <a:schemeClr val="bg1"/>
                </a:solidFill>
              </a:defRPr>
            </a:lvl1pPr>
          </a:lstStyle>
          <a:p>
            <a:pPr eaLnBrk="0" fontAlgn="base" hangingPunct="0">
              <a:spcBef>
                <a:spcPct val="0"/>
              </a:spcBef>
              <a:spcAft>
                <a:spcPct val="0"/>
              </a:spcAft>
              <a:defRPr/>
            </a:pPr>
            <a:fld id="{2A66A362-4403-4718-B072-B01303837876}" type="slidenum">
              <a:rPr lang="en-US">
                <a:solidFill>
                  <a:srgbClr val="FFFFFF"/>
                </a:solidFill>
              </a:rPr>
              <a:pPr eaLnBrk="0" fontAlgn="base" hangingPunct="0">
                <a:spcBef>
                  <a:spcPct val="0"/>
                </a:spcBef>
                <a:spcAft>
                  <a:spcPct val="0"/>
                </a:spcAft>
                <a:defRPr/>
              </a:pPr>
              <a:t>‹#›</a:t>
            </a:fld>
            <a:endParaRPr lang="en-US">
              <a:solidFill>
                <a:srgbClr val="FFFFFF"/>
              </a:solidFill>
            </a:endParaRPr>
          </a:p>
        </p:txBody>
      </p:sp>
      <p:pic>
        <p:nvPicPr>
          <p:cNvPr id="8" name="Picture 2"/>
          <p:cNvPicPr>
            <a:picLocks noChangeAspect="1" noChangeArrowheads="1"/>
          </p:cNvPicPr>
          <p:nvPr userDrawn="1"/>
        </p:nvPicPr>
        <p:blipFill rotWithShape="1">
          <a:blip r:embed="rId8" cstate="print">
            <a:extLst>
              <a:ext uri="{28A0092B-C50C-407E-A947-70E740481C1C}">
                <a14:useLocalDpi xmlns:a14="http://schemas.microsoft.com/office/drawing/2010/main" val="0"/>
              </a:ext>
            </a:extLst>
          </a:blip>
          <a:srcRect t="8147" b="8028"/>
          <a:stretch/>
        </p:blipFill>
        <p:spPr bwMode="auto">
          <a:xfrm>
            <a:off x="0" y="83297"/>
            <a:ext cx="2834179" cy="8017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 Box 18"/>
          <p:cNvSpPr txBox="1">
            <a:spLocks noChangeArrowheads="1"/>
          </p:cNvSpPr>
          <p:nvPr userDrawn="1"/>
        </p:nvSpPr>
        <p:spPr bwMode="auto">
          <a:xfrm>
            <a:off x="2791751" y="7130629"/>
            <a:ext cx="5078611" cy="536202"/>
          </a:xfrm>
          <a:prstGeom prst="rect">
            <a:avLst/>
          </a:prstGeom>
          <a:noFill/>
          <a:ln w="9525">
            <a:noFill/>
            <a:miter lim="800000"/>
            <a:headEnd/>
            <a:tailEnd/>
          </a:ln>
          <a:effectLst/>
        </p:spPr>
        <p:txBody>
          <a:bodyPr lIns="104296" tIns="52148" rIns="104296" bIns="52148">
            <a:spAutoFit/>
          </a:bodyPr>
          <a:lstStyle/>
          <a:p>
            <a:pPr algn="ctr" eaLnBrk="0" fontAlgn="base" hangingPunct="0">
              <a:spcBef>
                <a:spcPct val="50000"/>
              </a:spcBef>
              <a:spcAft>
                <a:spcPct val="0"/>
              </a:spcAft>
              <a:defRPr/>
            </a:pPr>
            <a:r>
              <a:rPr lang="en-US" sz="2800" dirty="0">
                <a:solidFill>
                  <a:srgbClr val="FFFFFF"/>
                </a:solidFill>
                <a:latin typeface="French Script MT" pitchFamily="66" charset="0"/>
              </a:rPr>
              <a:t>Progress Through Quality Education</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8"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p:txStyles>
    <p:title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3600">
          <a:solidFill>
            <a:schemeClr val="tx1"/>
          </a:solidFill>
          <a:latin typeface="Arial" charset="0"/>
        </a:defRPr>
      </a:lvl2pPr>
      <a:lvl3pPr algn="ctr" rtl="0" eaLnBrk="0" fontAlgn="base" hangingPunct="0">
        <a:spcBef>
          <a:spcPct val="0"/>
        </a:spcBef>
        <a:spcAft>
          <a:spcPct val="0"/>
        </a:spcAft>
        <a:defRPr sz="3600">
          <a:solidFill>
            <a:schemeClr val="tx1"/>
          </a:solidFill>
          <a:latin typeface="Arial" charset="0"/>
        </a:defRPr>
      </a:lvl3pPr>
      <a:lvl4pPr algn="ctr" rtl="0" eaLnBrk="0" fontAlgn="base" hangingPunct="0">
        <a:spcBef>
          <a:spcPct val="0"/>
        </a:spcBef>
        <a:spcAft>
          <a:spcPct val="0"/>
        </a:spcAft>
        <a:defRPr sz="3600">
          <a:solidFill>
            <a:schemeClr val="tx1"/>
          </a:solidFill>
          <a:latin typeface="Arial" charset="0"/>
        </a:defRPr>
      </a:lvl4pPr>
      <a:lvl5pPr algn="ctr" rtl="0" eaLnBrk="0" fontAlgn="base" hangingPunct="0">
        <a:spcBef>
          <a:spcPct val="0"/>
        </a:spcBef>
        <a:spcAft>
          <a:spcPct val="0"/>
        </a:spcAft>
        <a:defRPr sz="3600">
          <a:solidFill>
            <a:schemeClr val="tx1"/>
          </a:solidFill>
          <a:latin typeface="Arial" charset="0"/>
        </a:defRPr>
      </a:lvl5pPr>
      <a:lvl6pPr marL="521482" algn="ctr" rtl="0" fontAlgn="base">
        <a:spcBef>
          <a:spcPct val="0"/>
        </a:spcBef>
        <a:spcAft>
          <a:spcPct val="0"/>
        </a:spcAft>
        <a:defRPr sz="3600">
          <a:solidFill>
            <a:schemeClr val="bg1"/>
          </a:solidFill>
          <a:latin typeface="Arial" charset="0"/>
        </a:defRPr>
      </a:lvl6pPr>
      <a:lvl7pPr marL="1042965" algn="ctr" rtl="0" fontAlgn="base">
        <a:spcBef>
          <a:spcPct val="0"/>
        </a:spcBef>
        <a:spcAft>
          <a:spcPct val="0"/>
        </a:spcAft>
        <a:defRPr sz="3600">
          <a:solidFill>
            <a:schemeClr val="bg1"/>
          </a:solidFill>
          <a:latin typeface="Arial" charset="0"/>
        </a:defRPr>
      </a:lvl7pPr>
      <a:lvl8pPr marL="1564447" algn="ctr" rtl="0" fontAlgn="base">
        <a:spcBef>
          <a:spcPct val="0"/>
        </a:spcBef>
        <a:spcAft>
          <a:spcPct val="0"/>
        </a:spcAft>
        <a:defRPr sz="3600">
          <a:solidFill>
            <a:schemeClr val="bg1"/>
          </a:solidFill>
          <a:latin typeface="Arial" charset="0"/>
        </a:defRPr>
      </a:lvl8pPr>
      <a:lvl9pPr marL="2085929" algn="ctr" rtl="0" fontAlgn="base">
        <a:spcBef>
          <a:spcPct val="0"/>
        </a:spcBef>
        <a:spcAft>
          <a:spcPct val="0"/>
        </a:spcAft>
        <a:defRPr sz="3600">
          <a:solidFill>
            <a:schemeClr val="bg1"/>
          </a:solidFill>
          <a:latin typeface="Arial" charset="0"/>
        </a:defRPr>
      </a:lvl9pPr>
    </p:titleStyle>
    <p:bodyStyle>
      <a:lvl1pPr marL="391112" indent="-391112" algn="l" rtl="0" eaLnBrk="0" fontAlgn="base" hangingPunct="0">
        <a:lnSpc>
          <a:spcPts val="4400"/>
        </a:lnSpc>
        <a:spcBef>
          <a:spcPts val="0"/>
        </a:spcBef>
        <a:spcAft>
          <a:spcPct val="0"/>
        </a:spcAft>
        <a:buClr>
          <a:srgbClr val="000097"/>
        </a:buClr>
        <a:buChar char="•"/>
        <a:defRPr sz="3200">
          <a:solidFill>
            <a:schemeClr val="tx1"/>
          </a:solidFill>
          <a:latin typeface="+mn-lt"/>
          <a:ea typeface="+mn-ea"/>
          <a:cs typeface="+mn-cs"/>
        </a:defRPr>
      </a:lvl1pPr>
      <a:lvl2pPr marL="847409" indent="-325926" algn="l" rtl="0" eaLnBrk="0" fontAlgn="base" hangingPunct="0">
        <a:lnSpc>
          <a:spcPts val="4400"/>
        </a:lnSpc>
        <a:spcBef>
          <a:spcPts val="0"/>
        </a:spcBef>
        <a:spcAft>
          <a:spcPct val="0"/>
        </a:spcAft>
        <a:buClr>
          <a:schemeClr val="tx1"/>
        </a:buClr>
        <a:buFont typeface="Arial" charset="0"/>
        <a:buChar char="–"/>
        <a:defRPr sz="2700">
          <a:solidFill>
            <a:srgbClr val="000097"/>
          </a:solidFill>
          <a:latin typeface="+mn-lt"/>
        </a:defRPr>
      </a:lvl2pPr>
      <a:lvl3pPr marL="1303706" indent="-260741" algn="l" rtl="0" eaLnBrk="0" fontAlgn="base" hangingPunct="0">
        <a:lnSpc>
          <a:spcPts val="4400"/>
        </a:lnSpc>
        <a:spcBef>
          <a:spcPts val="0"/>
        </a:spcBef>
        <a:spcAft>
          <a:spcPct val="0"/>
        </a:spcAft>
        <a:buClr>
          <a:srgbClr val="000097"/>
        </a:buClr>
        <a:buFont typeface="Wingdings" pitchFamily="2" charset="2"/>
        <a:buChar char="ü"/>
        <a:defRPr sz="2300">
          <a:solidFill>
            <a:schemeClr val="tx1"/>
          </a:solidFill>
          <a:latin typeface="+mn-lt"/>
        </a:defRPr>
      </a:lvl3pPr>
      <a:lvl4pPr marL="1825188" indent="-260741" algn="l" rtl="0" eaLnBrk="0" fontAlgn="base" hangingPunct="0">
        <a:lnSpc>
          <a:spcPts val="4400"/>
        </a:lnSpc>
        <a:spcBef>
          <a:spcPts val="0"/>
        </a:spcBef>
        <a:spcAft>
          <a:spcPct val="0"/>
        </a:spcAft>
        <a:buClr>
          <a:schemeClr val="tx1"/>
        </a:buClr>
        <a:buFont typeface="Arial" charset="0"/>
        <a:buChar char="–"/>
        <a:defRPr>
          <a:solidFill>
            <a:srgbClr val="000097"/>
          </a:solidFill>
          <a:latin typeface="+mn-lt"/>
        </a:defRPr>
      </a:lvl4pPr>
      <a:lvl5pPr marL="2346670" indent="-260741" algn="l" rtl="0" eaLnBrk="0" fontAlgn="base" hangingPunct="0">
        <a:lnSpc>
          <a:spcPts val="4400"/>
        </a:lnSpc>
        <a:spcBef>
          <a:spcPts val="0"/>
        </a:spcBef>
        <a:spcAft>
          <a:spcPct val="0"/>
        </a:spcAft>
        <a:buClr>
          <a:srgbClr val="000097"/>
        </a:buClr>
        <a:buFont typeface="Arial" charset="0"/>
        <a:buChar char="»"/>
        <a:defRPr>
          <a:solidFill>
            <a:schemeClr val="tx1"/>
          </a:solidFill>
          <a:latin typeface="+mn-lt"/>
        </a:defRPr>
      </a:lvl5pPr>
      <a:lvl6pPr marL="2868153" indent="-260741" algn="l" rtl="0" fontAlgn="base">
        <a:spcBef>
          <a:spcPct val="20000"/>
        </a:spcBef>
        <a:spcAft>
          <a:spcPct val="0"/>
        </a:spcAft>
        <a:buClr>
          <a:srgbClr val="000097"/>
        </a:buClr>
        <a:buFont typeface="Arial" charset="0"/>
        <a:buChar char="»"/>
        <a:defRPr>
          <a:solidFill>
            <a:schemeClr val="tx1"/>
          </a:solidFill>
          <a:latin typeface="+mn-lt"/>
        </a:defRPr>
      </a:lvl6pPr>
      <a:lvl7pPr marL="3389635" indent="-260741" algn="l" rtl="0" fontAlgn="base">
        <a:spcBef>
          <a:spcPct val="20000"/>
        </a:spcBef>
        <a:spcAft>
          <a:spcPct val="0"/>
        </a:spcAft>
        <a:buClr>
          <a:srgbClr val="000097"/>
        </a:buClr>
        <a:buFont typeface="Arial" charset="0"/>
        <a:buChar char="»"/>
        <a:defRPr>
          <a:solidFill>
            <a:schemeClr val="tx1"/>
          </a:solidFill>
          <a:latin typeface="+mn-lt"/>
        </a:defRPr>
      </a:lvl7pPr>
      <a:lvl8pPr marL="3911117" indent="-260741" algn="l" rtl="0" fontAlgn="base">
        <a:spcBef>
          <a:spcPct val="20000"/>
        </a:spcBef>
        <a:spcAft>
          <a:spcPct val="0"/>
        </a:spcAft>
        <a:buClr>
          <a:srgbClr val="000097"/>
        </a:buClr>
        <a:buFont typeface="Arial" charset="0"/>
        <a:buChar char="»"/>
        <a:defRPr>
          <a:solidFill>
            <a:schemeClr val="tx1"/>
          </a:solidFill>
          <a:latin typeface="+mn-lt"/>
        </a:defRPr>
      </a:lvl8pPr>
      <a:lvl9pPr marL="4432600" indent="-260741" algn="l" rtl="0" fontAlgn="base">
        <a:spcBef>
          <a:spcPct val="20000"/>
        </a:spcBef>
        <a:spcAft>
          <a:spcPct val="0"/>
        </a:spcAft>
        <a:buClr>
          <a:srgbClr val="000097"/>
        </a:buClr>
        <a:buFont typeface="Arial" charset="0"/>
        <a:buChar char="»"/>
        <a:defRPr>
          <a:solidFill>
            <a:schemeClr val="tx1"/>
          </a:solidFill>
          <a:latin typeface="+mn-lt"/>
        </a:defRPr>
      </a:lvl9pPr>
    </p:bodyStyle>
    <p:otherStyle>
      <a:defPPr>
        <a:defRPr lang="en-US"/>
      </a:defPPr>
      <a:lvl1pPr marL="0" algn="l" defTabSz="1042965" rtl="0" eaLnBrk="1" latinLnBrk="0" hangingPunct="1">
        <a:defRPr sz="2100" kern="1200">
          <a:solidFill>
            <a:schemeClr val="tx1"/>
          </a:solidFill>
          <a:latin typeface="+mn-lt"/>
          <a:ea typeface="+mn-ea"/>
          <a:cs typeface="+mn-cs"/>
        </a:defRPr>
      </a:lvl1pPr>
      <a:lvl2pPr marL="521482" algn="l" defTabSz="1042965" rtl="0" eaLnBrk="1" latinLnBrk="0" hangingPunct="1">
        <a:defRPr sz="2100" kern="1200">
          <a:solidFill>
            <a:schemeClr val="tx1"/>
          </a:solidFill>
          <a:latin typeface="+mn-lt"/>
          <a:ea typeface="+mn-ea"/>
          <a:cs typeface="+mn-cs"/>
        </a:defRPr>
      </a:lvl2pPr>
      <a:lvl3pPr marL="1042965" algn="l" defTabSz="1042965" rtl="0" eaLnBrk="1" latinLnBrk="0" hangingPunct="1">
        <a:defRPr sz="2100" kern="1200">
          <a:solidFill>
            <a:schemeClr val="tx1"/>
          </a:solidFill>
          <a:latin typeface="+mn-lt"/>
          <a:ea typeface="+mn-ea"/>
          <a:cs typeface="+mn-cs"/>
        </a:defRPr>
      </a:lvl3pPr>
      <a:lvl4pPr marL="1564447" algn="l" defTabSz="1042965" rtl="0" eaLnBrk="1" latinLnBrk="0" hangingPunct="1">
        <a:defRPr sz="2100" kern="1200">
          <a:solidFill>
            <a:schemeClr val="tx1"/>
          </a:solidFill>
          <a:latin typeface="+mn-lt"/>
          <a:ea typeface="+mn-ea"/>
          <a:cs typeface="+mn-cs"/>
        </a:defRPr>
      </a:lvl4pPr>
      <a:lvl5pPr marL="2085929" algn="l" defTabSz="1042965" rtl="0" eaLnBrk="1" latinLnBrk="0" hangingPunct="1">
        <a:defRPr sz="2100" kern="1200">
          <a:solidFill>
            <a:schemeClr val="tx1"/>
          </a:solidFill>
          <a:latin typeface="+mn-lt"/>
          <a:ea typeface="+mn-ea"/>
          <a:cs typeface="+mn-cs"/>
        </a:defRPr>
      </a:lvl5pPr>
      <a:lvl6pPr marL="2607412" algn="l" defTabSz="1042965" rtl="0" eaLnBrk="1" latinLnBrk="0" hangingPunct="1">
        <a:defRPr sz="2100" kern="1200">
          <a:solidFill>
            <a:schemeClr val="tx1"/>
          </a:solidFill>
          <a:latin typeface="+mn-lt"/>
          <a:ea typeface="+mn-ea"/>
          <a:cs typeface="+mn-cs"/>
        </a:defRPr>
      </a:lvl6pPr>
      <a:lvl7pPr marL="3128894" algn="l" defTabSz="1042965" rtl="0" eaLnBrk="1" latinLnBrk="0" hangingPunct="1">
        <a:defRPr sz="2100" kern="1200">
          <a:solidFill>
            <a:schemeClr val="tx1"/>
          </a:solidFill>
          <a:latin typeface="+mn-lt"/>
          <a:ea typeface="+mn-ea"/>
          <a:cs typeface="+mn-cs"/>
        </a:defRPr>
      </a:lvl7pPr>
      <a:lvl8pPr marL="3650376" algn="l" defTabSz="1042965" rtl="0" eaLnBrk="1" latinLnBrk="0" hangingPunct="1">
        <a:defRPr sz="2100" kern="1200">
          <a:solidFill>
            <a:schemeClr val="tx1"/>
          </a:solidFill>
          <a:latin typeface="+mn-lt"/>
          <a:ea typeface="+mn-ea"/>
          <a:cs typeface="+mn-cs"/>
        </a:defRPr>
      </a:lvl8pPr>
      <a:lvl9pPr marL="4171859" algn="l" defTabSz="1042965"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8D96D8-C2D3-4777-B48F-C78F8EAE2771}"/>
              </a:ext>
            </a:extLst>
          </p:cNvPr>
          <p:cNvSpPr>
            <a:spLocks noGrp="1"/>
          </p:cNvSpPr>
          <p:nvPr>
            <p:ph idx="1"/>
          </p:nvPr>
        </p:nvSpPr>
        <p:spPr/>
        <p:txBody>
          <a:bodyPr/>
          <a:lstStyle/>
          <a:p>
            <a:pPr marL="0" indent="0">
              <a:buNone/>
            </a:pPr>
            <a:endParaRPr lang="en-US" sz="3200" b="1" dirty="0">
              <a:solidFill>
                <a:srgbClr val="002060"/>
              </a:solidFill>
            </a:endParaRPr>
          </a:p>
          <a:p>
            <a:pPr marL="0" indent="0">
              <a:buNone/>
            </a:pPr>
            <a:endParaRPr lang="en-US" b="1" dirty="0">
              <a:solidFill>
                <a:srgbClr val="002060"/>
              </a:solidFill>
            </a:endParaRPr>
          </a:p>
          <a:p>
            <a:pPr marL="0" indent="0">
              <a:buNone/>
            </a:pPr>
            <a:r>
              <a:rPr lang="en-US" b="1" dirty="0" smtClean="0">
                <a:solidFill>
                  <a:srgbClr val="002060"/>
                </a:solidFill>
              </a:rPr>
              <a:t>Organizational Behavior</a:t>
            </a:r>
            <a:endParaRPr lang="en-US" b="1" dirty="0">
              <a:solidFill>
                <a:srgbClr val="002060"/>
              </a:solidFill>
            </a:endParaRPr>
          </a:p>
          <a:p>
            <a:pPr marL="0" indent="0">
              <a:buNone/>
            </a:pPr>
            <a:endParaRPr lang="en-US" b="1" dirty="0">
              <a:solidFill>
                <a:srgbClr val="002060"/>
              </a:solidFill>
            </a:endParaRPr>
          </a:p>
          <a:p>
            <a:pPr marL="0" indent="0">
              <a:buNone/>
            </a:pPr>
            <a:endParaRPr lang="en-US" b="1" dirty="0">
              <a:solidFill>
                <a:srgbClr val="C00000"/>
              </a:solidFill>
            </a:endParaRPr>
          </a:p>
          <a:p>
            <a:pPr marL="0" indent="0">
              <a:buNone/>
            </a:pPr>
            <a:r>
              <a:rPr lang="en-US" b="1" dirty="0" smtClean="0">
                <a:solidFill>
                  <a:srgbClr val="C00000"/>
                </a:solidFill>
              </a:rPr>
              <a:t>Topic: </a:t>
            </a:r>
            <a:r>
              <a:rPr lang="en-GB" dirty="0"/>
              <a:t>Organization Culture</a:t>
            </a:r>
            <a:endParaRPr lang="en-US" b="1" dirty="0">
              <a:solidFill>
                <a:srgbClr val="002060"/>
              </a:solidFill>
            </a:endParaRPr>
          </a:p>
          <a:p>
            <a:pPr marL="0" indent="0" algn="ctr" eaLnBrk="1" hangingPunct="1">
              <a:buNone/>
              <a:defRPr/>
            </a:pPr>
            <a:r>
              <a:rPr lang="en-US" sz="2000" b="1" dirty="0">
                <a:solidFill>
                  <a:srgbClr val="002060"/>
                </a:solidFill>
              </a:rPr>
              <a:t>Dr. C. Vijaya Banu</a:t>
            </a:r>
          </a:p>
          <a:p>
            <a:pPr marL="0" indent="0" algn="ctr" eaLnBrk="1" hangingPunct="1">
              <a:buNone/>
              <a:defRPr/>
            </a:pPr>
            <a:r>
              <a:rPr lang="en-US" sz="2000" b="1" dirty="0">
                <a:solidFill>
                  <a:srgbClr val="002060"/>
                </a:solidFill>
              </a:rPr>
              <a:t>Associate Professor , School of Management</a:t>
            </a:r>
          </a:p>
          <a:p>
            <a:pPr marL="0" indent="0" algn="ctr" eaLnBrk="1" hangingPunct="1">
              <a:buNone/>
              <a:defRPr/>
            </a:pPr>
            <a:r>
              <a:rPr lang="en-US" sz="2000" b="1" dirty="0">
                <a:solidFill>
                  <a:srgbClr val="002060"/>
                </a:solidFill>
              </a:rPr>
              <a:t>SASTRA Deemed University, Thanjavur – 613 401</a:t>
            </a:r>
          </a:p>
          <a:p>
            <a:pPr marL="0" indent="0" algn="ctr" eaLnBrk="1" hangingPunct="1">
              <a:buNone/>
              <a:defRPr/>
            </a:pPr>
            <a:r>
              <a:rPr lang="en-US" sz="2000" b="1" dirty="0">
                <a:solidFill>
                  <a:srgbClr val="C00000"/>
                </a:solidFill>
              </a:rPr>
              <a:t>vijayabanu@mba.sastra.edu</a:t>
            </a:r>
          </a:p>
          <a:p>
            <a:pPr marL="0" indent="0">
              <a:buNone/>
            </a:pPr>
            <a:endParaRPr lang="en-IN" dirty="0"/>
          </a:p>
        </p:txBody>
      </p:sp>
      <p:sp>
        <p:nvSpPr>
          <p:cNvPr id="4" name="Date Placeholder 3">
            <a:extLst>
              <a:ext uri="{FF2B5EF4-FFF2-40B4-BE49-F238E27FC236}">
                <a16:creationId xmlns:a16="http://schemas.microsoft.com/office/drawing/2014/main" id="{76E78F1E-BCE3-4B91-B0B3-00747DFD291A}"/>
              </a:ext>
            </a:extLst>
          </p:cNvPr>
          <p:cNvSpPr>
            <a:spLocks noGrp="1"/>
          </p:cNvSpPr>
          <p:nvPr>
            <p:ph type="dt" sz="half" idx="10"/>
          </p:nvPr>
        </p:nvSpPr>
        <p:spPr>
          <a:xfrm>
            <a:off x="178198" y="7225206"/>
            <a:ext cx="1446790" cy="304052"/>
          </a:xfrm>
        </p:spPr>
        <p:txBody>
          <a:bodyPr/>
          <a:lstStyle/>
          <a:p>
            <a:pPr>
              <a:defRPr/>
            </a:pPr>
            <a:r>
              <a:rPr lang="en-US" smtClean="0">
                <a:solidFill>
                  <a:srgbClr val="FFFFFF"/>
                </a:solidFill>
              </a:rPr>
              <a:t>6-01-2021</a:t>
            </a:r>
            <a:endParaRPr lang="en-US" dirty="0">
              <a:solidFill>
                <a:srgbClr val="FFFFFF"/>
              </a:solidFill>
            </a:endParaRPr>
          </a:p>
        </p:txBody>
      </p:sp>
      <p:sp>
        <p:nvSpPr>
          <p:cNvPr id="5" name="Slide Number Placeholder 4">
            <a:extLst>
              <a:ext uri="{FF2B5EF4-FFF2-40B4-BE49-F238E27FC236}">
                <a16:creationId xmlns:a16="http://schemas.microsoft.com/office/drawing/2014/main" id="{E3DE906A-E1B5-4D32-8332-A3EC40A052EF}"/>
              </a:ext>
            </a:extLst>
          </p:cNvPr>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1</a:t>
            </a:fld>
            <a:endParaRPr lang="en-US">
              <a:solidFill>
                <a:srgbClr val="FFFFFF"/>
              </a:solidFill>
            </a:endParaRPr>
          </a:p>
        </p:txBody>
      </p:sp>
    </p:spTree>
    <p:extLst>
      <p:ext uri="{BB962C8B-B14F-4D97-AF65-F5344CB8AC3E}">
        <p14:creationId xmlns:p14="http://schemas.microsoft.com/office/powerpoint/2010/main" val="28602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5" name="Slide Number Placeholder 4"/>
          <p:cNvSpPr>
            <a:spLocks noGrp="1"/>
          </p:cNvSpPr>
          <p:nvPr>
            <p:ph type="sldNum" sz="quarter" idx="4294967295"/>
          </p:nvPr>
        </p:nvSpPr>
        <p:spPr>
          <a:xfrm>
            <a:off x="9771129" y="6973165"/>
            <a:ext cx="475192" cy="504084"/>
          </a:xfrm>
          <a:prstGeom prst="rect">
            <a:avLst/>
          </a:prstGeom>
        </p:spPr>
        <p:txBody>
          <a:bodyPr lIns="104296" tIns="52148" rIns="104296" bIns="52148"/>
          <a:lstStyle/>
          <a:p>
            <a:pPr>
              <a:defRPr/>
            </a:pPr>
            <a:fld id="{A56F8BE6-930D-4E13-AF1F-1F80BEE2BA76}" type="slidenum">
              <a:rPr lang="en-GB"/>
              <a:pPr>
                <a:defRPr/>
              </a:pPr>
              <a:t>10</a:t>
            </a:fld>
            <a:endParaRPr lang="en-GB" b="0">
              <a:solidFill>
                <a:srgbClr val="996633"/>
              </a:solidFill>
            </a:endParaRPr>
          </a:p>
        </p:txBody>
      </p:sp>
      <p:sp>
        <p:nvSpPr>
          <p:cNvPr id="93186" name="Rectangle 2"/>
          <p:cNvSpPr>
            <a:spLocks noGrp="1" noChangeArrowheads="1"/>
          </p:cNvSpPr>
          <p:nvPr>
            <p:ph type="title"/>
          </p:nvPr>
        </p:nvSpPr>
        <p:spPr/>
        <p:txBody>
          <a:bodyPr/>
          <a:lstStyle/>
          <a:p>
            <a:pPr>
              <a:defRPr/>
            </a:pPr>
            <a:r>
              <a:rPr lang="en-GB" dirty="0" smtClean="0"/>
              <a:t>Organisational subcultures </a:t>
            </a:r>
          </a:p>
        </p:txBody>
      </p:sp>
      <p:sp>
        <p:nvSpPr>
          <p:cNvPr id="93187" name="Rectangle 3"/>
          <p:cNvSpPr>
            <a:spLocks noGrp="1" noChangeArrowheads="1"/>
          </p:cNvSpPr>
          <p:nvPr>
            <p:ph type="body" idx="1"/>
          </p:nvPr>
        </p:nvSpPr>
        <p:spPr>
          <a:noFill/>
        </p:spPr>
        <p:txBody>
          <a:bodyPr/>
          <a:lstStyle/>
          <a:p>
            <a:pPr>
              <a:lnSpc>
                <a:spcPct val="90000"/>
              </a:lnSpc>
              <a:spcBef>
                <a:spcPct val="85000"/>
              </a:spcBef>
            </a:pPr>
            <a:r>
              <a:rPr lang="en-GB" sz="2700" dirty="0"/>
              <a:t>Located throughout the organisation</a:t>
            </a:r>
          </a:p>
          <a:p>
            <a:pPr>
              <a:lnSpc>
                <a:spcPct val="90000"/>
              </a:lnSpc>
              <a:spcBef>
                <a:spcPct val="85000"/>
              </a:spcBef>
            </a:pPr>
            <a:r>
              <a:rPr lang="en-GB" sz="2700" dirty="0"/>
              <a:t>Can support or oppose (countercultures) firm’s dominant culture</a:t>
            </a:r>
          </a:p>
          <a:p>
            <a:pPr>
              <a:lnSpc>
                <a:spcPct val="90000"/>
              </a:lnSpc>
              <a:spcBef>
                <a:spcPct val="85000"/>
              </a:spcBef>
            </a:pPr>
            <a:r>
              <a:rPr lang="en-GB" sz="2700" dirty="0"/>
              <a:t>Two functions of countercultures:</a:t>
            </a:r>
          </a:p>
          <a:p>
            <a:pPr lvl="1">
              <a:lnSpc>
                <a:spcPct val="90000"/>
              </a:lnSpc>
            </a:pPr>
            <a:r>
              <a:rPr lang="en-GB" sz="2500" dirty="0"/>
              <a:t>provide surveillance and evaluation</a:t>
            </a:r>
          </a:p>
          <a:p>
            <a:pPr lvl="1">
              <a:lnSpc>
                <a:spcPct val="90000"/>
              </a:lnSpc>
            </a:pPr>
            <a:r>
              <a:rPr lang="en-GB" sz="2500" dirty="0"/>
              <a:t>source of emerging values</a:t>
            </a:r>
          </a:p>
          <a:p>
            <a:pPr lvl="1">
              <a:lnSpc>
                <a:spcPct val="90000"/>
              </a:lnSpc>
            </a:pPr>
            <a:endParaRPr lang="en-GB" sz="2500" dirty="0"/>
          </a:p>
        </p:txBody>
      </p:sp>
    </p:spTree>
    <p:extLst>
      <p:ext uri="{BB962C8B-B14F-4D97-AF65-F5344CB8AC3E}">
        <p14:creationId xmlns:p14="http://schemas.microsoft.com/office/powerpoint/2010/main" val="2448301858"/>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3187">
                                            <p:txEl>
                                              <p:pRg st="0" end="0"/>
                                            </p:txEl>
                                          </p:spTgt>
                                        </p:tgtEl>
                                        <p:attrNameLst>
                                          <p:attrName>style.visibility</p:attrName>
                                        </p:attrNameLst>
                                      </p:cBhvr>
                                      <p:to>
                                        <p:strVal val="visible"/>
                                      </p:to>
                                    </p:set>
                                    <p:animEffect transition="in" filter="wipe(left)">
                                      <p:cBhvr>
                                        <p:cTn id="7" dur="500"/>
                                        <p:tgtEl>
                                          <p:spTgt spid="93187">
                                            <p:txEl>
                                              <p:pRg st="0" end="0"/>
                                            </p:txEl>
                                          </p:spTgt>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3187">
                                            <p:txEl>
                                              <p:pRg st="1" end="1"/>
                                            </p:txEl>
                                          </p:spTgt>
                                        </p:tgtEl>
                                        <p:attrNameLst>
                                          <p:attrName>style.visibility</p:attrName>
                                        </p:attrNameLst>
                                      </p:cBhvr>
                                      <p:to>
                                        <p:strVal val="visible"/>
                                      </p:to>
                                    </p:set>
                                    <p:animEffect transition="in" filter="wipe(left)">
                                      <p:cBhvr>
                                        <p:cTn id="11" dur="500"/>
                                        <p:tgtEl>
                                          <p:spTgt spid="93187">
                                            <p:txEl>
                                              <p:pRg st="1" end="1"/>
                                            </p:txEl>
                                          </p:spTgt>
                                        </p:tgtEl>
                                      </p:cBhvr>
                                    </p:animEffect>
                                  </p:childTnLst>
                                </p:cTn>
                              </p:par>
                            </p:childTnLst>
                          </p:cTn>
                        </p:par>
                        <p:par>
                          <p:cTn id="12" fill="hold" nodeType="afterGroup">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3187">
                                            <p:txEl>
                                              <p:pRg st="2" end="2"/>
                                            </p:txEl>
                                          </p:spTgt>
                                        </p:tgtEl>
                                        <p:attrNameLst>
                                          <p:attrName>style.visibility</p:attrName>
                                        </p:attrNameLst>
                                      </p:cBhvr>
                                      <p:to>
                                        <p:strVal val="visible"/>
                                      </p:to>
                                    </p:set>
                                    <p:animEffect transition="in" filter="wipe(left)">
                                      <p:cBhvr>
                                        <p:cTn id="15" dur="500"/>
                                        <p:tgtEl>
                                          <p:spTgt spid="93187">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93187">
                                            <p:txEl>
                                              <p:pRg st="3" end="3"/>
                                            </p:txEl>
                                          </p:spTgt>
                                        </p:tgtEl>
                                        <p:attrNameLst>
                                          <p:attrName>style.visibility</p:attrName>
                                        </p:attrNameLst>
                                      </p:cBhvr>
                                      <p:to>
                                        <p:strVal val="visible"/>
                                      </p:to>
                                    </p:set>
                                    <p:animEffect transition="in" filter="wipe(left)">
                                      <p:cBhvr>
                                        <p:cTn id="18" dur="500"/>
                                        <p:tgtEl>
                                          <p:spTgt spid="93187">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93187">
                                            <p:txEl>
                                              <p:pRg st="4" end="4"/>
                                            </p:txEl>
                                          </p:spTgt>
                                        </p:tgtEl>
                                        <p:attrNameLst>
                                          <p:attrName>style.visibility</p:attrName>
                                        </p:attrNameLst>
                                      </p:cBhvr>
                                      <p:to>
                                        <p:strVal val="visible"/>
                                      </p:to>
                                    </p:set>
                                    <p:animEffect transition="in" filter="wipe(left)">
                                      <p:cBhvr>
                                        <p:cTn id="21" dur="500"/>
                                        <p:tgtEl>
                                          <p:spTgt spid="931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7" grpId="0" build="p" autoUpdateAnimBg="0" advAuto="0"/>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5" name="Slide Number Placeholder 4"/>
          <p:cNvSpPr>
            <a:spLocks noGrp="1"/>
          </p:cNvSpPr>
          <p:nvPr>
            <p:ph type="sldNum" sz="quarter" idx="4294967295"/>
          </p:nvPr>
        </p:nvSpPr>
        <p:spPr>
          <a:xfrm>
            <a:off x="9771129" y="6973165"/>
            <a:ext cx="475192" cy="504084"/>
          </a:xfrm>
          <a:prstGeom prst="rect">
            <a:avLst/>
          </a:prstGeom>
        </p:spPr>
        <p:txBody>
          <a:bodyPr lIns="104296" tIns="52148" rIns="104296" bIns="52148"/>
          <a:lstStyle/>
          <a:p>
            <a:pPr>
              <a:defRPr/>
            </a:pPr>
            <a:fld id="{5F1CEE36-6D7C-40D4-B0A0-BAF415254112}" type="slidenum">
              <a:rPr lang="en-GB"/>
              <a:pPr>
                <a:defRPr/>
              </a:pPr>
              <a:t>11</a:t>
            </a:fld>
            <a:endParaRPr lang="en-GB" b="0">
              <a:solidFill>
                <a:srgbClr val="996633"/>
              </a:solidFill>
            </a:endParaRPr>
          </a:p>
        </p:txBody>
      </p:sp>
      <p:sp>
        <p:nvSpPr>
          <p:cNvPr id="95234" name="Rectangle 2"/>
          <p:cNvSpPr>
            <a:spLocks noGrp="1" noChangeArrowheads="1"/>
          </p:cNvSpPr>
          <p:nvPr>
            <p:ph type="title"/>
          </p:nvPr>
        </p:nvSpPr>
        <p:spPr>
          <a:xfrm>
            <a:off x="2785367" y="175391"/>
            <a:ext cx="6370539" cy="413091"/>
          </a:xfrm>
        </p:spPr>
        <p:txBody>
          <a:bodyPr/>
          <a:lstStyle/>
          <a:p>
            <a:pPr>
              <a:defRPr/>
            </a:pPr>
            <a:r>
              <a:rPr lang="en-GB" sz="2000" dirty="0" smtClean="0"/>
              <a:t>Artefacts: rituals and ceremonies</a:t>
            </a:r>
          </a:p>
        </p:txBody>
      </p:sp>
      <p:sp>
        <p:nvSpPr>
          <p:cNvPr id="95235" name="Rectangle 3"/>
          <p:cNvSpPr>
            <a:spLocks noGrp="1" noChangeArrowheads="1"/>
          </p:cNvSpPr>
          <p:nvPr>
            <p:ph type="body" idx="1"/>
          </p:nvPr>
        </p:nvSpPr>
        <p:spPr>
          <a:noFill/>
        </p:spPr>
        <p:txBody>
          <a:bodyPr/>
          <a:lstStyle/>
          <a:p>
            <a:r>
              <a:rPr lang="en-GB" sz="2700" dirty="0"/>
              <a:t>Rituals</a:t>
            </a:r>
          </a:p>
          <a:p>
            <a:pPr lvl="1"/>
            <a:r>
              <a:rPr lang="en-GB" sz="2500" dirty="0"/>
              <a:t>programmed routines </a:t>
            </a:r>
          </a:p>
          <a:p>
            <a:pPr lvl="1"/>
            <a:r>
              <a:rPr lang="en-GB" sz="2500" dirty="0" err="1"/>
              <a:t>eg</a:t>
            </a:r>
            <a:r>
              <a:rPr lang="en-GB" sz="2500" dirty="0"/>
              <a:t> conducting meetings</a:t>
            </a:r>
          </a:p>
          <a:p>
            <a:pPr>
              <a:spcBef>
                <a:spcPct val="100000"/>
              </a:spcBef>
            </a:pPr>
            <a:r>
              <a:rPr lang="en-GB" sz="2700" dirty="0"/>
              <a:t>Ceremonies</a:t>
            </a:r>
          </a:p>
          <a:p>
            <a:pPr lvl="1"/>
            <a:r>
              <a:rPr lang="en-GB" sz="2500" dirty="0"/>
              <a:t>planned activities for an audience</a:t>
            </a:r>
          </a:p>
          <a:p>
            <a:pPr lvl="1"/>
            <a:r>
              <a:rPr lang="en-GB" sz="2500" dirty="0" err="1"/>
              <a:t>eg</a:t>
            </a:r>
            <a:r>
              <a:rPr lang="en-GB" sz="2500" dirty="0"/>
              <a:t> award ceremonies</a:t>
            </a:r>
          </a:p>
        </p:txBody>
      </p:sp>
    </p:spTree>
    <p:extLst>
      <p:ext uri="{BB962C8B-B14F-4D97-AF65-F5344CB8AC3E}">
        <p14:creationId xmlns:p14="http://schemas.microsoft.com/office/powerpoint/2010/main" val="838299913"/>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afterEffect">
                                  <p:stCondLst>
                                    <p:cond delay="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dissolve">
                                      <p:cBhvr>
                                        <p:cTn id="7" dur="500"/>
                                        <p:tgtEl>
                                          <p:spTgt spid="95235">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95235">
                                            <p:txEl>
                                              <p:pRg st="1" end="1"/>
                                            </p:txEl>
                                          </p:spTgt>
                                        </p:tgtEl>
                                        <p:attrNameLst>
                                          <p:attrName>style.visibility</p:attrName>
                                        </p:attrNameLst>
                                      </p:cBhvr>
                                      <p:to>
                                        <p:strVal val="visible"/>
                                      </p:to>
                                    </p:set>
                                    <p:animEffect transition="in" filter="dissolve">
                                      <p:cBhvr>
                                        <p:cTn id="10" dur="500"/>
                                        <p:tgtEl>
                                          <p:spTgt spid="95235">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95235">
                                            <p:txEl>
                                              <p:pRg st="2" end="2"/>
                                            </p:txEl>
                                          </p:spTgt>
                                        </p:tgtEl>
                                        <p:attrNameLst>
                                          <p:attrName>style.visibility</p:attrName>
                                        </p:attrNameLst>
                                      </p:cBhvr>
                                      <p:to>
                                        <p:strVal val="visible"/>
                                      </p:to>
                                    </p:set>
                                    <p:animEffect transition="in" filter="dissolve">
                                      <p:cBhvr>
                                        <p:cTn id="13" dur="500"/>
                                        <p:tgtEl>
                                          <p:spTgt spid="95235">
                                            <p:txEl>
                                              <p:pRg st="2" end="2"/>
                                            </p:txEl>
                                          </p:spTgt>
                                        </p:tgtEl>
                                      </p:cBhvr>
                                    </p:animEffect>
                                  </p:childTnLst>
                                </p:cTn>
                              </p:par>
                            </p:childTnLst>
                          </p:cTn>
                        </p:par>
                        <p:par>
                          <p:cTn id="14" fill="hold" nodeType="afterGroup">
                            <p:stCondLst>
                              <p:cond delay="500"/>
                            </p:stCondLst>
                            <p:childTnLst>
                              <p:par>
                                <p:cTn id="15" presetID="9" presetClass="entr" presetSubtype="0" fill="hold" grpId="0" nodeType="afterEffect">
                                  <p:stCondLst>
                                    <p:cond delay="0"/>
                                  </p:stCondLst>
                                  <p:childTnLst>
                                    <p:set>
                                      <p:cBhvr>
                                        <p:cTn id="16" dur="1" fill="hold">
                                          <p:stCondLst>
                                            <p:cond delay="0"/>
                                          </p:stCondLst>
                                        </p:cTn>
                                        <p:tgtEl>
                                          <p:spTgt spid="95235">
                                            <p:txEl>
                                              <p:pRg st="3" end="3"/>
                                            </p:txEl>
                                          </p:spTgt>
                                        </p:tgtEl>
                                        <p:attrNameLst>
                                          <p:attrName>style.visibility</p:attrName>
                                        </p:attrNameLst>
                                      </p:cBhvr>
                                      <p:to>
                                        <p:strVal val="visible"/>
                                      </p:to>
                                    </p:set>
                                    <p:animEffect transition="in" filter="dissolve">
                                      <p:cBhvr>
                                        <p:cTn id="17" dur="500"/>
                                        <p:tgtEl>
                                          <p:spTgt spid="95235">
                                            <p:txEl>
                                              <p:pRg st="3" end="3"/>
                                            </p:txEl>
                                          </p:spTgt>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95235">
                                            <p:txEl>
                                              <p:pRg st="4" end="4"/>
                                            </p:txEl>
                                          </p:spTgt>
                                        </p:tgtEl>
                                        <p:attrNameLst>
                                          <p:attrName>style.visibility</p:attrName>
                                        </p:attrNameLst>
                                      </p:cBhvr>
                                      <p:to>
                                        <p:strVal val="visible"/>
                                      </p:to>
                                    </p:set>
                                    <p:animEffect transition="in" filter="dissolve">
                                      <p:cBhvr>
                                        <p:cTn id="20" dur="500"/>
                                        <p:tgtEl>
                                          <p:spTgt spid="95235">
                                            <p:txEl>
                                              <p:pRg st="4" end="4"/>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95235">
                                            <p:txEl>
                                              <p:pRg st="5" end="5"/>
                                            </p:txEl>
                                          </p:spTgt>
                                        </p:tgtEl>
                                        <p:attrNameLst>
                                          <p:attrName>style.visibility</p:attrName>
                                        </p:attrNameLst>
                                      </p:cBhvr>
                                      <p:to>
                                        <p:strVal val="visible"/>
                                      </p:to>
                                    </p:set>
                                    <p:animEffect transition="in" filter="dissolve">
                                      <p:cBhvr>
                                        <p:cTn id="23" dur="500"/>
                                        <p:tgtEl>
                                          <p:spTgt spid="952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build="p" autoUpdateAnimBg="0"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5" name="Slide Number Placeholder 4"/>
          <p:cNvSpPr>
            <a:spLocks noGrp="1"/>
          </p:cNvSpPr>
          <p:nvPr>
            <p:ph type="sldNum" sz="quarter" idx="4294967295"/>
          </p:nvPr>
        </p:nvSpPr>
        <p:spPr>
          <a:xfrm>
            <a:off x="9771129" y="6973165"/>
            <a:ext cx="475192" cy="504084"/>
          </a:xfrm>
          <a:prstGeom prst="rect">
            <a:avLst/>
          </a:prstGeom>
        </p:spPr>
        <p:txBody>
          <a:bodyPr lIns="104296" tIns="52148" rIns="104296" bIns="52148"/>
          <a:lstStyle/>
          <a:p>
            <a:pPr>
              <a:defRPr/>
            </a:pPr>
            <a:fld id="{39FDC381-C03C-4EB5-ABAD-B91C0F232B44}" type="slidenum">
              <a:rPr lang="en-GB"/>
              <a:pPr>
                <a:defRPr/>
              </a:pPr>
              <a:t>12</a:t>
            </a:fld>
            <a:endParaRPr lang="en-GB" b="0">
              <a:solidFill>
                <a:srgbClr val="996633"/>
              </a:solidFill>
            </a:endParaRPr>
          </a:p>
        </p:txBody>
      </p:sp>
      <p:sp>
        <p:nvSpPr>
          <p:cNvPr id="96260" name="Rectangle 4"/>
          <p:cNvSpPr>
            <a:spLocks noGrp="1" noChangeArrowheads="1"/>
          </p:cNvSpPr>
          <p:nvPr>
            <p:ph type="title"/>
          </p:nvPr>
        </p:nvSpPr>
        <p:spPr>
          <a:xfrm>
            <a:off x="2785367" y="175391"/>
            <a:ext cx="6370539" cy="536202"/>
          </a:xfrm>
        </p:spPr>
        <p:txBody>
          <a:bodyPr/>
          <a:lstStyle/>
          <a:p>
            <a:pPr>
              <a:defRPr/>
            </a:pPr>
            <a:r>
              <a:rPr lang="en-GB" sz="2800" dirty="0"/>
              <a:t>Artefacts: organisational language</a:t>
            </a:r>
          </a:p>
        </p:txBody>
      </p:sp>
      <p:sp>
        <p:nvSpPr>
          <p:cNvPr id="25605" name="Rectangle 5"/>
          <p:cNvSpPr>
            <a:spLocks noGrp="1" noChangeArrowheads="1"/>
          </p:cNvSpPr>
          <p:nvPr>
            <p:ph type="body" idx="1"/>
          </p:nvPr>
        </p:nvSpPr>
        <p:spPr>
          <a:noFill/>
        </p:spPr>
        <p:txBody>
          <a:bodyPr/>
          <a:lstStyle/>
          <a:p>
            <a:r>
              <a:rPr lang="en-GB" sz="2700" dirty="0"/>
              <a:t>Words used to address people, describe clients, </a:t>
            </a:r>
            <a:r>
              <a:rPr lang="en-GB" sz="2700" dirty="0" err="1"/>
              <a:t>etc</a:t>
            </a:r>
            <a:endParaRPr lang="en-GB" sz="2700" dirty="0"/>
          </a:p>
          <a:p>
            <a:r>
              <a:rPr lang="en-GB" sz="2700" dirty="0"/>
              <a:t>Leaders use phrases and metaphors as cultural symbols </a:t>
            </a:r>
          </a:p>
          <a:p>
            <a:r>
              <a:rPr lang="en-GB" sz="2700" dirty="0"/>
              <a:t>Language also found in </a:t>
            </a:r>
            <a:r>
              <a:rPr lang="en-GB" sz="2700" dirty="0" smtClean="0"/>
              <a:t>subcultures</a:t>
            </a:r>
            <a:endParaRPr lang="en-GB" sz="2700" dirty="0"/>
          </a:p>
        </p:txBody>
      </p:sp>
    </p:spTree>
    <p:extLst>
      <p:ext uri="{BB962C8B-B14F-4D97-AF65-F5344CB8AC3E}">
        <p14:creationId xmlns:p14="http://schemas.microsoft.com/office/powerpoint/2010/main" val="1274193196"/>
      </p:ext>
    </p:extLst>
  </p:cSld>
  <p:clrMapOvr>
    <a:masterClrMapping/>
  </p:clrMapOvr>
  <p:transition>
    <p:dissolv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13</a:t>
            </a:fld>
            <a:endParaRPr lang="en-US">
              <a:solidFill>
                <a:srgbClr val="FFFFFF"/>
              </a:solidFill>
            </a:endParaRP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94" y="961231"/>
            <a:ext cx="10756107" cy="51669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3339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ooter Placeholder 2"/>
          <p:cNvSpPr>
            <a:spLocks noGrp="1"/>
          </p:cNvSpPr>
          <p:nvPr>
            <p:ph type="ftr" sz="quarter" idx="10"/>
          </p:nvPr>
        </p:nvSpPr>
        <p:spPr/>
        <p:txBody>
          <a:bodyPr/>
          <a:lstStyle/>
          <a:p>
            <a:pPr>
              <a:defRPr/>
            </a:pPr>
            <a:endParaRPr lang="en-GB" i="1" dirty="0">
              <a:solidFill>
                <a:srgbClr val="660066"/>
              </a:solidFill>
            </a:endParaRPr>
          </a:p>
        </p:txBody>
      </p:sp>
      <p:sp>
        <p:nvSpPr>
          <p:cNvPr id="11" name="Slide Number Placeholder 3"/>
          <p:cNvSpPr>
            <a:spLocks noGrp="1"/>
          </p:cNvSpPr>
          <p:nvPr>
            <p:ph type="sldNum" sz="quarter" idx="11"/>
          </p:nvPr>
        </p:nvSpPr>
        <p:spPr/>
        <p:txBody>
          <a:bodyPr/>
          <a:lstStyle/>
          <a:p>
            <a:pPr>
              <a:defRPr/>
            </a:pPr>
            <a:fld id="{DB0C04D6-6B90-448C-B4B7-4A3F08C8914D}" type="slidenum">
              <a:rPr lang="en-GB"/>
              <a:pPr>
                <a:defRPr/>
              </a:pPr>
              <a:t>14</a:t>
            </a:fld>
            <a:endParaRPr lang="en-GB" b="0">
              <a:solidFill>
                <a:srgbClr val="996633"/>
              </a:solidFill>
            </a:endParaRPr>
          </a:p>
        </p:txBody>
      </p:sp>
      <p:sp>
        <p:nvSpPr>
          <p:cNvPr id="98306" name="Rectangle 2"/>
          <p:cNvSpPr>
            <a:spLocks noGrp="1" noChangeArrowheads="1"/>
          </p:cNvSpPr>
          <p:nvPr>
            <p:ph type="title"/>
          </p:nvPr>
        </p:nvSpPr>
        <p:spPr>
          <a:xfrm>
            <a:off x="1336476" y="168028"/>
            <a:ext cx="8998943" cy="924154"/>
          </a:xfrm>
        </p:spPr>
        <p:txBody>
          <a:bodyPr/>
          <a:lstStyle/>
          <a:p>
            <a:pPr>
              <a:defRPr/>
            </a:pPr>
            <a:r>
              <a:rPr lang="en-GB" sz="2400" dirty="0"/>
              <a:t>Benefits of strong corporate cultures</a:t>
            </a:r>
          </a:p>
        </p:txBody>
      </p:sp>
      <p:sp>
        <p:nvSpPr>
          <p:cNvPr id="26629" name="Oval 3"/>
          <p:cNvSpPr>
            <a:spLocks noChangeArrowheads="1"/>
          </p:cNvSpPr>
          <p:nvPr/>
        </p:nvSpPr>
        <p:spPr bwMode="auto">
          <a:xfrm>
            <a:off x="1425575" y="2688449"/>
            <a:ext cx="4365824" cy="2520421"/>
          </a:xfrm>
          <a:prstGeom prst="ellipse">
            <a:avLst/>
          </a:prstGeom>
          <a:solidFill>
            <a:srgbClr val="59141A"/>
          </a:solidFill>
          <a:ln w="38100">
            <a:solidFill>
              <a:schemeClr val="tx1"/>
            </a:solidFill>
            <a:round/>
            <a:headEnd type="none" w="sm" len="sm"/>
            <a:tailEnd type="none" w="sm" len="sm"/>
          </a:ln>
        </p:spPr>
        <p:txBody>
          <a:bodyPr lIns="104296" tIns="52148" rIns="104296" bIns="52148" anchor="ctr"/>
          <a:lstStyle/>
          <a:p>
            <a:pPr marL="224527" indent="-224527" algn="ctr"/>
            <a:r>
              <a:rPr lang="en-AU" b="1">
                <a:solidFill>
                  <a:srgbClr val="D7D769"/>
                </a:solidFill>
                <a:latin typeface="Arial" charset="0"/>
              </a:rPr>
              <a:t>Strong</a:t>
            </a:r>
          </a:p>
          <a:p>
            <a:pPr marL="224527" indent="-224527" algn="ctr"/>
            <a:r>
              <a:rPr lang="en-AU" b="1">
                <a:solidFill>
                  <a:srgbClr val="D7D769"/>
                </a:solidFill>
                <a:latin typeface="Arial" charset="0"/>
              </a:rPr>
              <a:t>organisational</a:t>
            </a:r>
          </a:p>
          <a:p>
            <a:pPr marL="224527" indent="-224527" algn="ctr"/>
            <a:r>
              <a:rPr lang="en-AU" b="1">
                <a:solidFill>
                  <a:srgbClr val="D7D769"/>
                </a:solidFill>
                <a:latin typeface="Arial" charset="0"/>
              </a:rPr>
              <a:t>culture</a:t>
            </a:r>
          </a:p>
        </p:txBody>
      </p:sp>
      <p:sp>
        <p:nvSpPr>
          <p:cNvPr id="98308" name="Rectangle 4"/>
          <p:cNvSpPr>
            <a:spLocks noChangeArrowheads="1"/>
          </p:cNvSpPr>
          <p:nvPr/>
        </p:nvSpPr>
        <p:spPr bwMode="auto">
          <a:xfrm>
            <a:off x="6949679" y="1764294"/>
            <a:ext cx="3118445" cy="1344225"/>
          </a:xfrm>
          <a:prstGeom prst="rect">
            <a:avLst/>
          </a:prstGeom>
          <a:solidFill>
            <a:srgbClr val="47463A"/>
          </a:solidFill>
          <a:ln w="38100">
            <a:solidFill>
              <a:schemeClr val="tx1"/>
            </a:solidFill>
            <a:miter lim="800000"/>
            <a:headEnd/>
            <a:tailEnd/>
          </a:ln>
          <a:effectLst/>
        </p:spPr>
        <p:txBody>
          <a:bodyPr lIns="104296" tIns="52148" rIns="104296" bIns="52148" anchor="ctr"/>
          <a:lstStyle/>
          <a:p>
            <a:pPr algn="ctr">
              <a:defRPr/>
            </a:pPr>
            <a:r>
              <a:rPr lang="en-US" b="1">
                <a:solidFill>
                  <a:schemeClr val="bg1"/>
                </a:solidFill>
                <a:effectLst>
                  <a:outerShdw blurRad="38100" dist="38100" dir="2700000" algn="tl">
                    <a:srgbClr val="000000"/>
                  </a:outerShdw>
                </a:effectLst>
                <a:latin typeface="Arial" charset="0"/>
              </a:rPr>
              <a:t>Social</a:t>
            </a:r>
            <a:br>
              <a:rPr lang="en-US" b="1">
                <a:solidFill>
                  <a:schemeClr val="bg1"/>
                </a:solidFill>
                <a:effectLst>
                  <a:outerShdw blurRad="38100" dist="38100" dir="2700000" algn="tl">
                    <a:srgbClr val="000000"/>
                  </a:outerShdw>
                </a:effectLst>
                <a:latin typeface="Arial" charset="0"/>
              </a:rPr>
            </a:br>
            <a:r>
              <a:rPr lang="en-US" b="1">
                <a:solidFill>
                  <a:schemeClr val="bg1"/>
                </a:solidFill>
                <a:effectLst>
                  <a:outerShdw blurRad="38100" dist="38100" dir="2700000" algn="tl">
                    <a:srgbClr val="000000"/>
                  </a:outerShdw>
                </a:effectLst>
                <a:latin typeface="Arial" charset="0"/>
              </a:rPr>
              <a:t>control</a:t>
            </a:r>
          </a:p>
        </p:txBody>
      </p:sp>
      <p:sp>
        <p:nvSpPr>
          <p:cNvPr id="98309" name="Line 5"/>
          <p:cNvSpPr>
            <a:spLocks noChangeShapeType="1"/>
          </p:cNvSpPr>
          <p:nvPr/>
        </p:nvSpPr>
        <p:spPr bwMode="auto">
          <a:xfrm flipV="1">
            <a:off x="5256808" y="2352393"/>
            <a:ext cx="1692870" cy="672112"/>
          </a:xfrm>
          <a:prstGeom prst="line">
            <a:avLst/>
          </a:prstGeom>
          <a:noFill/>
          <a:ln w="5715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lIns="104296" tIns="52148" rIns="104296" bIns="52148" anchor="ctr"/>
          <a:lstStyle/>
          <a:p>
            <a:endParaRPr lang="en-IN"/>
          </a:p>
        </p:txBody>
      </p:sp>
      <p:sp>
        <p:nvSpPr>
          <p:cNvPr id="98310" name="Rectangle 6"/>
          <p:cNvSpPr>
            <a:spLocks noChangeArrowheads="1"/>
          </p:cNvSpPr>
          <p:nvPr/>
        </p:nvSpPr>
        <p:spPr bwMode="auto">
          <a:xfrm>
            <a:off x="6949679" y="4872814"/>
            <a:ext cx="3118445" cy="1428239"/>
          </a:xfrm>
          <a:prstGeom prst="rect">
            <a:avLst/>
          </a:prstGeom>
          <a:solidFill>
            <a:srgbClr val="454500"/>
          </a:solidFill>
          <a:ln w="38100">
            <a:solidFill>
              <a:schemeClr val="tx1"/>
            </a:solidFill>
            <a:miter lim="800000"/>
            <a:headEnd/>
            <a:tailEnd/>
          </a:ln>
          <a:effectLst/>
        </p:spPr>
        <p:txBody>
          <a:bodyPr lIns="104296" tIns="52148" rIns="104296" bIns="52148" anchor="ctr"/>
          <a:lstStyle/>
          <a:p>
            <a:pPr algn="ctr">
              <a:defRPr/>
            </a:pPr>
            <a:r>
              <a:rPr lang="en-US" b="1">
                <a:solidFill>
                  <a:schemeClr val="bg1"/>
                </a:solidFill>
                <a:effectLst>
                  <a:outerShdw blurRad="38100" dist="38100" dir="2700000" algn="tl">
                    <a:srgbClr val="000000"/>
                  </a:outerShdw>
                </a:effectLst>
                <a:latin typeface="Arial" charset="0"/>
              </a:rPr>
              <a:t>Aids</a:t>
            </a:r>
            <a:br>
              <a:rPr lang="en-US" b="1">
                <a:solidFill>
                  <a:schemeClr val="bg1"/>
                </a:solidFill>
                <a:effectLst>
                  <a:outerShdw blurRad="38100" dist="38100" dir="2700000" algn="tl">
                    <a:srgbClr val="000000"/>
                  </a:outerShdw>
                </a:effectLst>
                <a:latin typeface="Arial" charset="0"/>
              </a:rPr>
            </a:br>
            <a:r>
              <a:rPr lang="en-US" b="1">
                <a:solidFill>
                  <a:schemeClr val="bg1"/>
                </a:solidFill>
                <a:effectLst>
                  <a:outerShdw blurRad="38100" dist="38100" dir="2700000" algn="tl">
                    <a:srgbClr val="000000"/>
                  </a:outerShdw>
                </a:effectLst>
                <a:latin typeface="Arial" charset="0"/>
              </a:rPr>
              <a:t>sense-making</a:t>
            </a:r>
          </a:p>
        </p:txBody>
      </p:sp>
      <p:sp>
        <p:nvSpPr>
          <p:cNvPr id="98311" name="Line 7"/>
          <p:cNvSpPr>
            <a:spLocks noChangeShapeType="1"/>
          </p:cNvSpPr>
          <p:nvPr/>
        </p:nvSpPr>
        <p:spPr bwMode="auto">
          <a:xfrm>
            <a:off x="5167710" y="4872814"/>
            <a:ext cx="1781969" cy="672112"/>
          </a:xfrm>
          <a:prstGeom prst="line">
            <a:avLst/>
          </a:prstGeom>
          <a:noFill/>
          <a:ln w="5715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lIns="104296" tIns="52148" rIns="104296" bIns="52148" anchor="ctr"/>
          <a:lstStyle/>
          <a:p>
            <a:endParaRPr lang="en-IN"/>
          </a:p>
        </p:txBody>
      </p:sp>
      <p:sp>
        <p:nvSpPr>
          <p:cNvPr id="98312" name="Rectangle 8"/>
          <p:cNvSpPr>
            <a:spLocks noChangeArrowheads="1"/>
          </p:cNvSpPr>
          <p:nvPr/>
        </p:nvSpPr>
        <p:spPr bwMode="auto">
          <a:xfrm>
            <a:off x="6949679" y="3276547"/>
            <a:ext cx="3118445" cy="1428239"/>
          </a:xfrm>
          <a:prstGeom prst="rect">
            <a:avLst/>
          </a:prstGeom>
          <a:solidFill>
            <a:srgbClr val="006666"/>
          </a:solidFill>
          <a:ln w="38100">
            <a:solidFill>
              <a:schemeClr val="tx1"/>
            </a:solidFill>
            <a:miter lim="800000"/>
            <a:headEnd/>
            <a:tailEnd/>
          </a:ln>
          <a:effectLst/>
        </p:spPr>
        <p:txBody>
          <a:bodyPr lIns="104296" tIns="52148" rIns="104296" bIns="52148" anchor="ctr"/>
          <a:lstStyle/>
          <a:p>
            <a:pPr algn="ctr">
              <a:defRPr/>
            </a:pPr>
            <a:r>
              <a:rPr lang="en-US" b="1">
                <a:solidFill>
                  <a:schemeClr val="bg1"/>
                </a:solidFill>
                <a:effectLst>
                  <a:outerShdw blurRad="38100" dist="38100" dir="2700000" algn="tl">
                    <a:srgbClr val="000000"/>
                  </a:outerShdw>
                </a:effectLst>
                <a:latin typeface="Arial" charset="0"/>
              </a:rPr>
              <a:t>Social</a:t>
            </a:r>
            <a:br>
              <a:rPr lang="en-US" b="1">
                <a:solidFill>
                  <a:schemeClr val="bg1"/>
                </a:solidFill>
                <a:effectLst>
                  <a:outerShdw blurRad="38100" dist="38100" dir="2700000" algn="tl">
                    <a:srgbClr val="000000"/>
                  </a:outerShdw>
                </a:effectLst>
                <a:latin typeface="Arial" charset="0"/>
              </a:rPr>
            </a:br>
            <a:r>
              <a:rPr lang="en-US" b="1">
                <a:solidFill>
                  <a:schemeClr val="bg1"/>
                </a:solidFill>
                <a:effectLst>
                  <a:outerShdw blurRad="38100" dist="38100" dir="2700000" algn="tl">
                    <a:srgbClr val="000000"/>
                  </a:outerShdw>
                </a:effectLst>
                <a:latin typeface="Arial" charset="0"/>
              </a:rPr>
              <a:t>glue</a:t>
            </a:r>
          </a:p>
        </p:txBody>
      </p:sp>
      <p:sp>
        <p:nvSpPr>
          <p:cNvPr id="98313" name="Line 9"/>
          <p:cNvSpPr>
            <a:spLocks noChangeShapeType="1"/>
          </p:cNvSpPr>
          <p:nvPr/>
        </p:nvSpPr>
        <p:spPr bwMode="auto">
          <a:xfrm>
            <a:off x="5791399" y="3948660"/>
            <a:ext cx="1158280" cy="0"/>
          </a:xfrm>
          <a:prstGeom prst="line">
            <a:avLst/>
          </a:prstGeom>
          <a:noFill/>
          <a:ln w="57150">
            <a:solidFill>
              <a:schemeClr val="tx1"/>
            </a:solidFill>
            <a:round/>
            <a:headEnd type="none" w="sm" len="sm"/>
            <a:tailEnd type="triangle" w="med" len="med"/>
          </a:ln>
          <a:extLst>
            <a:ext uri="{909E8E84-426E-40DD-AFC4-6F175D3DCCD1}">
              <a14:hiddenFill xmlns:a14="http://schemas.microsoft.com/office/drawing/2010/main">
                <a:noFill/>
              </a14:hiddenFill>
            </a:ext>
          </a:extLst>
        </p:spPr>
        <p:txBody>
          <a:bodyPr wrap="none" lIns="104296" tIns="52148" rIns="104296" bIns="52148" anchor="ctr"/>
          <a:lstStyle/>
          <a:p>
            <a:endParaRPr lang="en-IN"/>
          </a:p>
        </p:txBody>
      </p:sp>
    </p:spTree>
    <p:extLst>
      <p:ext uri="{BB962C8B-B14F-4D97-AF65-F5344CB8AC3E}">
        <p14:creationId xmlns:p14="http://schemas.microsoft.com/office/powerpoint/2010/main" val="766561340"/>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8309"/>
                                        </p:tgtEl>
                                        <p:attrNameLst>
                                          <p:attrName>style.visibility</p:attrName>
                                        </p:attrNameLst>
                                      </p:cBhvr>
                                      <p:to>
                                        <p:strVal val="visible"/>
                                      </p:to>
                                    </p:set>
                                    <p:animEffect transition="in" filter="wipe(left)">
                                      <p:cBhvr>
                                        <p:cTn id="7" dur="500"/>
                                        <p:tgtEl>
                                          <p:spTgt spid="98309"/>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98308"/>
                                        </p:tgtEl>
                                        <p:attrNameLst>
                                          <p:attrName>style.visibility</p:attrName>
                                        </p:attrNameLst>
                                      </p:cBhvr>
                                      <p:to>
                                        <p:strVal val="visible"/>
                                      </p:to>
                                    </p:set>
                                    <p:animEffect transition="in" filter="dissolve">
                                      <p:cBhvr>
                                        <p:cTn id="11" dur="500"/>
                                        <p:tgtEl>
                                          <p:spTgt spid="98308"/>
                                        </p:tgtEl>
                                      </p:cBhvr>
                                    </p:animEffect>
                                  </p:childTnLst>
                                </p:cTn>
                              </p:par>
                            </p:childTnLst>
                          </p:cTn>
                        </p:par>
                        <p:par>
                          <p:cTn id="12" fill="hold" nodeType="afterGroup">
                            <p:stCondLst>
                              <p:cond delay="1000"/>
                            </p:stCondLst>
                            <p:childTnLst>
                              <p:par>
                                <p:cTn id="13" presetID="22" presetClass="entr" presetSubtype="8" fill="hold" grpId="0" nodeType="afterEffect">
                                  <p:stCondLst>
                                    <p:cond delay="1000"/>
                                  </p:stCondLst>
                                  <p:childTnLst>
                                    <p:set>
                                      <p:cBhvr>
                                        <p:cTn id="14" dur="1" fill="hold">
                                          <p:stCondLst>
                                            <p:cond delay="0"/>
                                          </p:stCondLst>
                                        </p:cTn>
                                        <p:tgtEl>
                                          <p:spTgt spid="98313"/>
                                        </p:tgtEl>
                                        <p:attrNameLst>
                                          <p:attrName>style.visibility</p:attrName>
                                        </p:attrNameLst>
                                      </p:cBhvr>
                                      <p:to>
                                        <p:strVal val="visible"/>
                                      </p:to>
                                    </p:set>
                                    <p:animEffect transition="in" filter="wipe(left)">
                                      <p:cBhvr>
                                        <p:cTn id="15" dur="500"/>
                                        <p:tgtEl>
                                          <p:spTgt spid="98313"/>
                                        </p:tgtEl>
                                      </p:cBhvr>
                                    </p:animEffect>
                                  </p:childTnLst>
                                </p:cTn>
                              </p:par>
                            </p:childTnLst>
                          </p:cTn>
                        </p:par>
                        <p:par>
                          <p:cTn id="16" fill="hold" nodeType="afterGroup">
                            <p:stCondLst>
                              <p:cond delay="2500"/>
                            </p:stCondLst>
                            <p:childTnLst>
                              <p:par>
                                <p:cTn id="17" presetID="9" presetClass="entr" presetSubtype="0" fill="hold" grpId="0" nodeType="afterEffect">
                                  <p:stCondLst>
                                    <p:cond delay="0"/>
                                  </p:stCondLst>
                                  <p:childTnLst>
                                    <p:set>
                                      <p:cBhvr>
                                        <p:cTn id="18" dur="1" fill="hold">
                                          <p:stCondLst>
                                            <p:cond delay="0"/>
                                          </p:stCondLst>
                                        </p:cTn>
                                        <p:tgtEl>
                                          <p:spTgt spid="98312"/>
                                        </p:tgtEl>
                                        <p:attrNameLst>
                                          <p:attrName>style.visibility</p:attrName>
                                        </p:attrNameLst>
                                      </p:cBhvr>
                                      <p:to>
                                        <p:strVal val="visible"/>
                                      </p:to>
                                    </p:set>
                                    <p:animEffect transition="in" filter="dissolve">
                                      <p:cBhvr>
                                        <p:cTn id="19" dur="500"/>
                                        <p:tgtEl>
                                          <p:spTgt spid="98312"/>
                                        </p:tgtEl>
                                      </p:cBhvr>
                                    </p:animEffect>
                                  </p:childTnLst>
                                </p:cTn>
                              </p:par>
                            </p:childTnLst>
                          </p:cTn>
                        </p:par>
                        <p:par>
                          <p:cTn id="20" fill="hold" nodeType="afterGroup">
                            <p:stCondLst>
                              <p:cond delay="3000"/>
                            </p:stCondLst>
                            <p:childTnLst>
                              <p:par>
                                <p:cTn id="21" presetID="22" presetClass="entr" presetSubtype="8" fill="hold" grpId="0" nodeType="afterEffect">
                                  <p:stCondLst>
                                    <p:cond delay="1000"/>
                                  </p:stCondLst>
                                  <p:childTnLst>
                                    <p:set>
                                      <p:cBhvr>
                                        <p:cTn id="22" dur="1" fill="hold">
                                          <p:stCondLst>
                                            <p:cond delay="0"/>
                                          </p:stCondLst>
                                        </p:cTn>
                                        <p:tgtEl>
                                          <p:spTgt spid="98311"/>
                                        </p:tgtEl>
                                        <p:attrNameLst>
                                          <p:attrName>style.visibility</p:attrName>
                                        </p:attrNameLst>
                                      </p:cBhvr>
                                      <p:to>
                                        <p:strVal val="visible"/>
                                      </p:to>
                                    </p:set>
                                    <p:animEffect transition="in" filter="wipe(left)">
                                      <p:cBhvr>
                                        <p:cTn id="23" dur="500"/>
                                        <p:tgtEl>
                                          <p:spTgt spid="98311"/>
                                        </p:tgtEl>
                                      </p:cBhvr>
                                    </p:animEffect>
                                  </p:childTnLst>
                                </p:cTn>
                              </p:par>
                            </p:childTnLst>
                          </p:cTn>
                        </p:par>
                        <p:par>
                          <p:cTn id="24" fill="hold" nodeType="afterGroup">
                            <p:stCondLst>
                              <p:cond delay="4500"/>
                            </p:stCondLst>
                            <p:childTnLst>
                              <p:par>
                                <p:cTn id="25" presetID="9" presetClass="entr" presetSubtype="0" fill="hold" grpId="0" nodeType="afterEffect">
                                  <p:stCondLst>
                                    <p:cond delay="0"/>
                                  </p:stCondLst>
                                  <p:childTnLst>
                                    <p:set>
                                      <p:cBhvr>
                                        <p:cTn id="26" dur="1" fill="hold">
                                          <p:stCondLst>
                                            <p:cond delay="0"/>
                                          </p:stCondLst>
                                        </p:cTn>
                                        <p:tgtEl>
                                          <p:spTgt spid="98310"/>
                                        </p:tgtEl>
                                        <p:attrNameLst>
                                          <p:attrName>style.visibility</p:attrName>
                                        </p:attrNameLst>
                                      </p:cBhvr>
                                      <p:to>
                                        <p:strVal val="visible"/>
                                      </p:to>
                                    </p:set>
                                    <p:animEffect transition="in" filter="dissolve">
                                      <p:cBhvr>
                                        <p:cTn id="27" dur="500"/>
                                        <p:tgtEl>
                                          <p:spTgt spid="98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308" grpId="0" animBg="1" autoUpdateAnimBg="0"/>
      <p:bldP spid="98309" grpId="0" animBg="1"/>
      <p:bldP spid="98310" grpId="0" animBg="1" autoUpdateAnimBg="0"/>
      <p:bldP spid="98311" grpId="0" animBg="1"/>
      <p:bldP spid="98312" grpId="0" animBg="1" autoUpdateAnimBg="0"/>
      <p:bldP spid="983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15</a:t>
            </a:fld>
            <a:endParaRPr lang="en-GB" b="0">
              <a:solidFill>
                <a:srgbClr val="996633"/>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37431"/>
            <a:ext cx="10603706" cy="4752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70634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5" name="Slide Number Placeholder 4"/>
          <p:cNvSpPr>
            <a:spLocks noGrp="1"/>
          </p:cNvSpPr>
          <p:nvPr>
            <p:ph type="sldNum" sz="quarter" idx="4294967295"/>
          </p:nvPr>
        </p:nvSpPr>
        <p:spPr>
          <a:xfrm>
            <a:off x="9771129" y="6973165"/>
            <a:ext cx="475192" cy="504084"/>
          </a:xfrm>
          <a:prstGeom prst="rect">
            <a:avLst/>
          </a:prstGeom>
        </p:spPr>
        <p:txBody>
          <a:bodyPr lIns="104296" tIns="52148" rIns="104296" bIns="52148"/>
          <a:lstStyle/>
          <a:p>
            <a:pPr>
              <a:defRPr/>
            </a:pPr>
            <a:fld id="{999EF5BD-8B14-46CB-9F51-D11E4BFF107C}" type="slidenum">
              <a:rPr lang="en-GB"/>
              <a:pPr>
                <a:defRPr/>
              </a:pPr>
              <a:t>16</a:t>
            </a:fld>
            <a:endParaRPr lang="en-GB" b="0">
              <a:solidFill>
                <a:srgbClr val="996633"/>
              </a:solidFill>
            </a:endParaRPr>
          </a:p>
        </p:txBody>
      </p:sp>
      <p:sp>
        <p:nvSpPr>
          <p:cNvPr id="100354" name="Rectangle 2"/>
          <p:cNvSpPr>
            <a:spLocks noGrp="1" noChangeArrowheads="1"/>
          </p:cNvSpPr>
          <p:nvPr>
            <p:ph type="title"/>
          </p:nvPr>
        </p:nvSpPr>
        <p:spPr/>
        <p:txBody>
          <a:bodyPr/>
          <a:lstStyle/>
          <a:p>
            <a:pPr>
              <a:defRPr/>
            </a:pPr>
            <a:r>
              <a:rPr lang="en-GB" dirty="0" smtClean="0"/>
              <a:t>Problems with strong cultures</a:t>
            </a:r>
          </a:p>
        </p:txBody>
      </p:sp>
      <p:sp>
        <p:nvSpPr>
          <p:cNvPr id="27653" name="Rectangle 3"/>
          <p:cNvSpPr>
            <a:spLocks noGrp="1" noChangeArrowheads="1"/>
          </p:cNvSpPr>
          <p:nvPr>
            <p:ph type="body" idx="1"/>
          </p:nvPr>
        </p:nvSpPr>
        <p:spPr>
          <a:xfrm>
            <a:off x="240506" y="1113631"/>
            <a:ext cx="10451307" cy="5775520"/>
          </a:xfrm>
          <a:noFill/>
        </p:spPr>
        <p:txBody>
          <a:bodyPr/>
          <a:lstStyle/>
          <a:p>
            <a:pPr>
              <a:spcBef>
                <a:spcPct val="70000"/>
              </a:spcBef>
            </a:pPr>
            <a:r>
              <a:rPr lang="en-GB" sz="2700" dirty="0"/>
              <a:t>Culture content might be incompatible with the organisation’s environment</a:t>
            </a:r>
          </a:p>
          <a:p>
            <a:pPr>
              <a:spcBef>
                <a:spcPct val="70000"/>
              </a:spcBef>
            </a:pPr>
            <a:r>
              <a:rPr lang="en-GB" sz="2700" dirty="0"/>
              <a:t>Strong cultures focus attention on one mental model</a:t>
            </a:r>
          </a:p>
          <a:p>
            <a:pPr>
              <a:spcBef>
                <a:spcPct val="70000"/>
              </a:spcBef>
            </a:pPr>
            <a:r>
              <a:rPr lang="en-GB" sz="2700" dirty="0"/>
              <a:t>Strong cultures suppress dissenting values from subcultures</a:t>
            </a:r>
          </a:p>
        </p:txBody>
      </p:sp>
    </p:spTree>
    <p:extLst>
      <p:ext uri="{BB962C8B-B14F-4D97-AF65-F5344CB8AC3E}">
        <p14:creationId xmlns:p14="http://schemas.microsoft.com/office/powerpoint/2010/main" val="4094497997"/>
      </p:ext>
    </p:extLst>
  </p:cSld>
  <p:clrMapOvr>
    <a:masterClrMapping/>
  </p:clrMapOvr>
  <p:transition>
    <p:dissolv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defRPr/>
            </a:pPr>
            <a:r>
              <a:rPr lang="en-GB"/>
              <a:t> 2003 McGraw-Hill Australia Pty Ltd PPTs t/a </a:t>
            </a:r>
            <a:r>
              <a:rPr lang="en-GB" i="1"/>
              <a:t>Organisational Behaviour on the Pacific Rim</a:t>
            </a:r>
            <a:r>
              <a:rPr lang="en-GB"/>
              <a:t> by McShane and Travaglione</a:t>
            </a:r>
            <a:endParaRPr lang="en-GB" i="1">
              <a:solidFill>
                <a:srgbClr val="660066"/>
              </a:solidFill>
            </a:endParaRPr>
          </a:p>
        </p:txBody>
      </p:sp>
      <p:sp>
        <p:nvSpPr>
          <p:cNvPr id="5" name="Slide Number Placeholder 4"/>
          <p:cNvSpPr>
            <a:spLocks noGrp="1"/>
          </p:cNvSpPr>
          <p:nvPr>
            <p:ph type="sldNum" sz="quarter" idx="4294967295"/>
          </p:nvPr>
        </p:nvSpPr>
        <p:spPr>
          <a:xfrm>
            <a:off x="9771129" y="6973165"/>
            <a:ext cx="475192" cy="504084"/>
          </a:xfrm>
          <a:prstGeom prst="rect">
            <a:avLst/>
          </a:prstGeom>
        </p:spPr>
        <p:txBody>
          <a:bodyPr lIns="104296" tIns="52148" rIns="104296" bIns="52148"/>
          <a:lstStyle/>
          <a:p>
            <a:pPr>
              <a:defRPr/>
            </a:pPr>
            <a:fld id="{28A8259A-B5C0-4236-8216-3B3DAF62BACE}" type="slidenum">
              <a:rPr lang="en-GB"/>
              <a:pPr>
                <a:defRPr/>
              </a:pPr>
              <a:t>17</a:t>
            </a:fld>
            <a:endParaRPr lang="en-GB" b="0">
              <a:solidFill>
                <a:srgbClr val="996633"/>
              </a:solidFill>
            </a:endParaRPr>
          </a:p>
        </p:txBody>
      </p:sp>
      <p:sp>
        <p:nvSpPr>
          <p:cNvPr id="101378" name="Rectangle 2"/>
          <p:cNvSpPr>
            <a:spLocks noGrp="1" noChangeArrowheads="1"/>
          </p:cNvSpPr>
          <p:nvPr>
            <p:ph type="title"/>
          </p:nvPr>
        </p:nvSpPr>
        <p:spPr>
          <a:xfrm>
            <a:off x="2785367" y="175391"/>
            <a:ext cx="6370539" cy="474646"/>
          </a:xfrm>
        </p:spPr>
        <p:txBody>
          <a:bodyPr/>
          <a:lstStyle/>
          <a:p>
            <a:pPr>
              <a:defRPr/>
            </a:pPr>
            <a:r>
              <a:rPr lang="en-GB" sz="2400" dirty="0" smtClean="0"/>
              <a:t>Adaptive organisational cultures</a:t>
            </a:r>
          </a:p>
        </p:txBody>
      </p:sp>
      <p:sp>
        <p:nvSpPr>
          <p:cNvPr id="101379" name="Rectangle 3"/>
          <p:cNvSpPr>
            <a:spLocks noGrp="1" noChangeArrowheads="1"/>
          </p:cNvSpPr>
          <p:nvPr>
            <p:ph type="body" idx="1"/>
          </p:nvPr>
        </p:nvSpPr>
        <p:spPr>
          <a:noFill/>
        </p:spPr>
        <p:txBody>
          <a:bodyPr/>
          <a:lstStyle/>
          <a:p>
            <a:pPr marL="327738" indent="-327738">
              <a:spcBef>
                <a:spcPct val="60000"/>
              </a:spcBef>
            </a:pPr>
            <a:r>
              <a:rPr lang="en-GB" sz="2700"/>
              <a:t>External focus </a:t>
            </a:r>
            <a:r>
              <a:rPr lang="en-GB" sz="2700">
                <a:sym typeface="Symbol" pitchFamily="18" charset="2"/>
              </a:rPr>
              <a:t></a:t>
            </a:r>
            <a:r>
              <a:rPr lang="en-GB" sz="2700"/>
              <a:t> firm’s success depends on continuous change</a:t>
            </a:r>
          </a:p>
          <a:p>
            <a:pPr marL="327738" indent="-327738">
              <a:spcBef>
                <a:spcPct val="60000"/>
              </a:spcBef>
            </a:pPr>
            <a:r>
              <a:rPr lang="en-GB" sz="2700"/>
              <a:t>Focus on processes more than goals</a:t>
            </a:r>
          </a:p>
          <a:p>
            <a:pPr marL="327738" indent="-327738">
              <a:spcBef>
                <a:spcPct val="60000"/>
              </a:spcBef>
            </a:pPr>
            <a:r>
              <a:rPr lang="en-GB" sz="2700"/>
              <a:t>Strong sense of ownership</a:t>
            </a:r>
          </a:p>
          <a:p>
            <a:pPr marL="327738" indent="-327738">
              <a:spcBef>
                <a:spcPct val="60000"/>
              </a:spcBef>
            </a:pPr>
            <a:r>
              <a:rPr lang="en-GB" sz="2700"/>
              <a:t>Proactive </a:t>
            </a:r>
            <a:r>
              <a:rPr lang="en-GB" sz="2700">
                <a:sym typeface="Symbol" pitchFamily="18" charset="2"/>
              </a:rPr>
              <a:t></a:t>
            </a:r>
            <a:r>
              <a:rPr lang="en-GB" sz="2700"/>
              <a:t> seek out opportunities</a:t>
            </a:r>
          </a:p>
          <a:p>
            <a:pPr marL="327738" indent="-327738"/>
            <a:endParaRPr lang="en-GB" sz="2700"/>
          </a:p>
        </p:txBody>
      </p:sp>
    </p:spTree>
    <p:extLst>
      <p:ext uri="{BB962C8B-B14F-4D97-AF65-F5344CB8AC3E}">
        <p14:creationId xmlns:p14="http://schemas.microsoft.com/office/powerpoint/2010/main" val="1240352484"/>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101379">
                                            <p:txEl>
                                              <p:pRg st="0" end="0"/>
                                            </p:txEl>
                                          </p:spTgt>
                                        </p:tgtEl>
                                        <p:attrNameLst>
                                          <p:attrName>style.visibility</p:attrName>
                                        </p:attrNameLst>
                                      </p:cBhvr>
                                      <p:to>
                                        <p:strVal val="visible"/>
                                      </p:to>
                                    </p:set>
                                    <p:animEffect transition="in" filter="slide(fromLeft)">
                                      <p:cBhvr>
                                        <p:cTn id="7" dur="500"/>
                                        <p:tgtEl>
                                          <p:spTgt spid="101379">
                                            <p:txEl>
                                              <p:pRg st="0" end="0"/>
                                            </p:txEl>
                                          </p:spTgt>
                                        </p:tgtEl>
                                      </p:cBhvr>
                                    </p:animEffect>
                                  </p:childTnLst>
                                </p:cTn>
                              </p:par>
                            </p:childTnLst>
                          </p:cTn>
                        </p:par>
                        <p:par>
                          <p:cTn id="8" fill="hold" nodeType="afterGroup">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101379">
                                            <p:txEl>
                                              <p:pRg st="1" end="1"/>
                                            </p:txEl>
                                          </p:spTgt>
                                        </p:tgtEl>
                                        <p:attrNameLst>
                                          <p:attrName>style.visibility</p:attrName>
                                        </p:attrNameLst>
                                      </p:cBhvr>
                                      <p:to>
                                        <p:strVal val="visible"/>
                                      </p:to>
                                    </p:set>
                                    <p:animEffect transition="in" filter="slide(fromLeft)">
                                      <p:cBhvr>
                                        <p:cTn id="11" dur="500"/>
                                        <p:tgtEl>
                                          <p:spTgt spid="101379">
                                            <p:txEl>
                                              <p:pRg st="1" end="1"/>
                                            </p:txEl>
                                          </p:spTgt>
                                        </p:tgtEl>
                                      </p:cBhvr>
                                    </p:animEffect>
                                  </p:childTnLst>
                                </p:cTn>
                              </p:par>
                            </p:childTnLst>
                          </p:cTn>
                        </p:par>
                        <p:par>
                          <p:cTn id="12" fill="hold" nodeType="afterGroup">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01379">
                                            <p:txEl>
                                              <p:pRg st="2" end="2"/>
                                            </p:txEl>
                                          </p:spTgt>
                                        </p:tgtEl>
                                        <p:attrNameLst>
                                          <p:attrName>style.visibility</p:attrName>
                                        </p:attrNameLst>
                                      </p:cBhvr>
                                      <p:to>
                                        <p:strVal val="visible"/>
                                      </p:to>
                                    </p:set>
                                    <p:animEffect transition="in" filter="slide(fromLeft)">
                                      <p:cBhvr>
                                        <p:cTn id="15" dur="500"/>
                                        <p:tgtEl>
                                          <p:spTgt spid="101379">
                                            <p:txEl>
                                              <p:pRg st="2" end="2"/>
                                            </p:txEl>
                                          </p:spTgt>
                                        </p:tgtEl>
                                      </p:cBhvr>
                                    </p:animEffect>
                                  </p:childTnLst>
                                </p:cTn>
                              </p:par>
                            </p:childTnLst>
                          </p:cTn>
                        </p:par>
                        <p:par>
                          <p:cTn id="16" fill="hold" nodeType="afterGroup">
                            <p:stCondLst>
                              <p:cond delay="1500"/>
                            </p:stCondLst>
                            <p:childTnLst>
                              <p:par>
                                <p:cTn id="17" presetID="12" presetClass="entr" presetSubtype="8" fill="hold" grpId="0" nodeType="afterEffect">
                                  <p:stCondLst>
                                    <p:cond delay="0"/>
                                  </p:stCondLst>
                                  <p:childTnLst>
                                    <p:set>
                                      <p:cBhvr>
                                        <p:cTn id="18" dur="1" fill="hold">
                                          <p:stCondLst>
                                            <p:cond delay="0"/>
                                          </p:stCondLst>
                                        </p:cTn>
                                        <p:tgtEl>
                                          <p:spTgt spid="101379">
                                            <p:txEl>
                                              <p:pRg st="3" end="3"/>
                                            </p:txEl>
                                          </p:spTgt>
                                        </p:tgtEl>
                                        <p:attrNameLst>
                                          <p:attrName>style.visibility</p:attrName>
                                        </p:attrNameLst>
                                      </p:cBhvr>
                                      <p:to>
                                        <p:strVal val="visible"/>
                                      </p:to>
                                    </p:set>
                                    <p:animEffect transition="in" filter="slide(fromLeft)">
                                      <p:cBhvr>
                                        <p:cTn id="19" dur="500"/>
                                        <p:tgtEl>
                                          <p:spTgt spid="10137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79" grpId="0" build="p" autoUpdateAnimBg="0"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2"/>
          <p:cNvSpPr>
            <a:spLocks noGrp="1"/>
          </p:cNvSpPr>
          <p:nvPr>
            <p:ph type="ftr" sz="quarter" idx="10"/>
          </p:nvPr>
        </p:nvSpPr>
        <p:spPr/>
        <p:txBody>
          <a:bodyPr/>
          <a:lstStyle/>
          <a:p>
            <a:pPr>
              <a:defRPr/>
            </a:pPr>
            <a:r>
              <a:rPr lang="en-GB" dirty="0" smtClean="0"/>
              <a:t></a:t>
            </a:r>
            <a:endParaRPr lang="en-GB" i="1" dirty="0">
              <a:solidFill>
                <a:srgbClr val="660066"/>
              </a:solidFill>
            </a:endParaRPr>
          </a:p>
        </p:txBody>
      </p:sp>
      <p:sp>
        <p:nvSpPr>
          <p:cNvPr id="12" name="Slide Number Placeholder 3"/>
          <p:cNvSpPr>
            <a:spLocks noGrp="1"/>
          </p:cNvSpPr>
          <p:nvPr>
            <p:ph type="sldNum" sz="quarter" idx="11"/>
          </p:nvPr>
        </p:nvSpPr>
        <p:spPr/>
        <p:txBody>
          <a:bodyPr/>
          <a:lstStyle/>
          <a:p>
            <a:pPr>
              <a:defRPr/>
            </a:pPr>
            <a:fld id="{14B569A9-B35E-492B-9B09-10A5D7450ED3}" type="slidenum">
              <a:rPr lang="en-GB"/>
              <a:pPr>
                <a:defRPr/>
              </a:pPr>
              <a:t>18</a:t>
            </a:fld>
            <a:endParaRPr lang="en-GB" b="0">
              <a:solidFill>
                <a:srgbClr val="996633"/>
              </a:solidFill>
            </a:endParaRPr>
          </a:p>
        </p:txBody>
      </p:sp>
      <p:sp>
        <p:nvSpPr>
          <p:cNvPr id="103426" name="Rectangle 2"/>
          <p:cNvSpPr>
            <a:spLocks noGrp="1" noChangeArrowheads="1"/>
          </p:cNvSpPr>
          <p:nvPr>
            <p:ph type="title"/>
          </p:nvPr>
        </p:nvSpPr>
        <p:spPr/>
        <p:txBody>
          <a:bodyPr/>
          <a:lstStyle/>
          <a:p>
            <a:pPr>
              <a:defRPr/>
            </a:pPr>
            <a:r>
              <a:rPr lang="en-GB" sz="2800" dirty="0" smtClean="0"/>
              <a:t>Merging organisational cultures</a:t>
            </a:r>
          </a:p>
        </p:txBody>
      </p:sp>
      <p:sp>
        <p:nvSpPr>
          <p:cNvPr id="103427" name="Rectangle 3"/>
          <p:cNvSpPr>
            <a:spLocks noChangeArrowheads="1"/>
          </p:cNvSpPr>
          <p:nvPr/>
        </p:nvSpPr>
        <p:spPr bwMode="auto">
          <a:xfrm>
            <a:off x="1603772" y="1764295"/>
            <a:ext cx="2583855" cy="1008168"/>
          </a:xfrm>
          <a:prstGeom prst="rect">
            <a:avLst/>
          </a:prstGeom>
          <a:solidFill>
            <a:srgbClr val="9C350C"/>
          </a:solidFill>
          <a:ln w="28575">
            <a:solidFill>
              <a:schemeClr val="tx1"/>
            </a:solidFill>
            <a:miter lim="800000"/>
            <a:headEnd/>
            <a:tailEnd/>
          </a:ln>
          <a:effectLst/>
        </p:spPr>
        <p:txBody>
          <a:bodyPr wrap="none" lIns="104296" tIns="52148" rIns="104296" bIns="52148" anchor="ctr"/>
          <a:lstStyle/>
          <a:p>
            <a:pPr algn="ctr">
              <a:defRPr/>
            </a:pPr>
            <a:r>
              <a:rPr lang="en-AU">
                <a:solidFill>
                  <a:srgbClr val="D7D769"/>
                </a:solidFill>
                <a:effectLst>
                  <a:outerShdw blurRad="38100" dist="38100" dir="2700000" algn="tl">
                    <a:srgbClr val="000000"/>
                  </a:outerShdw>
                </a:effectLst>
                <a:latin typeface="Arial" charset="0"/>
              </a:rPr>
              <a:t>Assimilation</a:t>
            </a:r>
          </a:p>
        </p:txBody>
      </p:sp>
      <p:sp>
        <p:nvSpPr>
          <p:cNvPr id="103428" name="Rectangle 4"/>
          <p:cNvSpPr>
            <a:spLocks noChangeArrowheads="1"/>
          </p:cNvSpPr>
          <p:nvPr/>
        </p:nvSpPr>
        <p:spPr bwMode="auto">
          <a:xfrm>
            <a:off x="1603772" y="2940491"/>
            <a:ext cx="2583855" cy="1008168"/>
          </a:xfrm>
          <a:prstGeom prst="rect">
            <a:avLst/>
          </a:prstGeom>
          <a:solidFill>
            <a:srgbClr val="004E4C"/>
          </a:solidFill>
          <a:ln w="28575">
            <a:solidFill>
              <a:schemeClr val="tx1"/>
            </a:solidFill>
            <a:miter lim="800000"/>
            <a:headEnd/>
            <a:tailEnd/>
          </a:ln>
          <a:effectLst/>
        </p:spPr>
        <p:txBody>
          <a:bodyPr wrap="none" lIns="104296" tIns="52148" rIns="104296" bIns="52148" anchor="ctr"/>
          <a:lstStyle/>
          <a:p>
            <a:pPr algn="ctr">
              <a:defRPr/>
            </a:pPr>
            <a:r>
              <a:rPr lang="en-AU">
                <a:solidFill>
                  <a:srgbClr val="D7D769"/>
                </a:solidFill>
                <a:effectLst>
                  <a:outerShdw blurRad="38100" dist="38100" dir="2700000" algn="tl">
                    <a:srgbClr val="000000"/>
                  </a:outerShdw>
                </a:effectLst>
                <a:latin typeface="Arial" charset="0"/>
              </a:rPr>
              <a:t>Deculturation</a:t>
            </a:r>
          </a:p>
        </p:txBody>
      </p:sp>
      <p:sp>
        <p:nvSpPr>
          <p:cNvPr id="103429" name="Rectangle 5"/>
          <p:cNvSpPr>
            <a:spLocks noChangeArrowheads="1"/>
          </p:cNvSpPr>
          <p:nvPr/>
        </p:nvSpPr>
        <p:spPr bwMode="auto">
          <a:xfrm>
            <a:off x="4187627" y="1764295"/>
            <a:ext cx="5524103" cy="1008168"/>
          </a:xfrm>
          <a:prstGeom prst="rect">
            <a:avLst/>
          </a:prstGeom>
          <a:solidFill>
            <a:srgbClr val="E0AC6C"/>
          </a:solidFill>
          <a:ln w="28575">
            <a:solidFill>
              <a:schemeClr val="tx1"/>
            </a:solidFill>
            <a:miter lim="800000"/>
            <a:headEnd/>
            <a:tailEnd/>
          </a:ln>
        </p:spPr>
        <p:txBody>
          <a:bodyPr lIns="143716" tIns="52148" rIns="104296" bIns="52148" anchor="ctr"/>
          <a:lstStyle/>
          <a:p>
            <a:pPr>
              <a:lnSpc>
                <a:spcPct val="95000"/>
              </a:lnSpc>
            </a:pPr>
            <a:r>
              <a:rPr lang="en-AU" sz="2500" dirty="0">
                <a:latin typeface="Arial" charset="0"/>
              </a:rPr>
              <a:t>Acquired company embraces acquiring firm’s culture</a:t>
            </a:r>
          </a:p>
        </p:txBody>
      </p:sp>
      <p:sp>
        <p:nvSpPr>
          <p:cNvPr id="103430" name="Rectangle 6"/>
          <p:cNvSpPr>
            <a:spLocks noChangeArrowheads="1"/>
          </p:cNvSpPr>
          <p:nvPr/>
        </p:nvSpPr>
        <p:spPr bwMode="auto">
          <a:xfrm>
            <a:off x="4187627" y="2940491"/>
            <a:ext cx="5524103" cy="1008168"/>
          </a:xfrm>
          <a:prstGeom prst="rect">
            <a:avLst/>
          </a:prstGeom>
          <a:solidFill>
            <a:srgbClr val="5AC8B8"/>
          </a:solidFill>
          <a:ln w="28575">
            <a:solidFill>
              <a:schemeClr val="tx1"/>
            </a:solidFill>
            <a:miter lim="800000"/>
            <a:headEnd/>
            <a:tailEnd/>
          </a:ln>
        </p:spPr>
        <p:txBody>
          <a:bodyPr lIns="143716" tIns="52148" rIns="104296" bIns="52148" anchor="ctr"/>
          <a:lstStyle/>
          <a:p>
            <a:pPr>
              <a:lnSpc>
                <a:spcPct val="95000"/>
              </a:lnSpc>
            </a:pPr>
            <a:r>
              <a:rPr lang="en-AU" sz="2500">
                <a:latin typeface="Arial" charset="0"/>
              </a:rPr>
              <a:t>Acquiring firm imposes its culture on unwilling acquired firm</a:t>
            </a:r>
          </a:p>
        </p:txBody>
      </p:sp>
      <p:sp>
        <p:nvSpPr>
          <p:cNvPr id="103431" name="Rectangle 7"/>
          <p:cNvSpPr>
            <a:spLocks noChangeArrowheads="1"/>
          </p:cNvSpPr>
          <p:nvPr/>
        </p:nvSpPr>
        <p:spPr bwMode="auto">
          <a:xfrm>
            <a:off x="1603772" y="4116688"/>
            <a:ext cx="2583855" cy="1008168"/>
          </a:xfrm>
          <a:prstGeom prst="rect">
            <a:avLst/>
          </a:prstGeom>
          <a:solidFill>
            <a:srgbClr val="724C00"/>
          </a:solidFill>
          <a:ln w="28575">
            <a:solidFill>
              <a:schemeClr val="tx1"/>
            </a:solidFill>
            <a:miter lim="800000"/>
            <a:headEnd/>
            <a:tailEnd/>
          </a:ln>
          <a:effectLst/>
        </p:spPr>
        <p:txBody>
          <a:bodyPr wrap="none" lIns="104296" tIns="52148" rIns="104296" bIns="52148" anchor="ctr"/>
          <a:lstStyle/>
          <a:p>
            <a:pPr algn="ctr">
              <a:defRPr/>
            </a:pPr>
            <a:r>
              <a:rPr lang="en-AU">
                <a:solidFill>
                  <a:srgbClr val="D7D769"/>
                </a:solidFill>
                <a:effectLst>
                  <a:outerShdw blurRad="38100" dist="38100" dir="2700000" algn="tl">
                    <a:srgbClr val="000000"/>
                  </a:outerShdw>
                </a:effectLst>
                <a:latin typeface="Arial" charset="0"/>
              </a:rPr>
              <a:t>Integration</a:t>
            </a:r>
          </a:p>
        </p:txBody>
      </p:sp>
      <p:sp>
        <p:nvSpPr>
          <p:cNvPr id="103432" name="Rectangle 8"/>
          <p:cNvSpPr>
            <a:spLocks noChangeArrowheads="1"/>
          </p:cNvSpPr>
          <p:nvPr/>
        </p:nvSpPr>
        <p:spPr bwMode="auto">
          <a:xfrm>
            <a:off x="4187627" y="4116688"/>
            <a:ext cx="5524103" cy="1008168"/>
          </a:xfrm>
          <a:prstGeom prst="rect">
            <a:avLst/>
          </a:prstGeom>
          <a:solidFill>
            <a:srgbClr val="D8B658"/>
          </a:solidFill>
          <a:ln w="28575">
            <a:solidFill>
              <a:schemeClr val="tx1"/>
            </a:solidFill>
            <a:miter lim="800000"/>
            <a:headEnd/>
            <a:tailEnd/>
          </a:ln>
        </p:spPr>
        <p:txBody>
          <a:bodyPr lIns="143716" tIns="52148" rIns="104296" bIns="52148" anchor="ctr"/>
          <a:lstStyle/>
          <a:p>
            <a:pPr>
              <a:lnSpc>
                <a:spcPct val="95000"/>
              </a:lnSpc>
            </a:pPr>
            <a:r>
              <a:rPr lang="en-AU" sz="2500">
                <a:latin typeface="Arial" charset="0"/>
              </a:rPr>
              <a:t>Both cultures combined into a new composite culture</a:t>
            </a:r>
          </a:p>
        </p:txBody>
      </p:sp>
      <p:sp>
        <p:nvSpPr>
          <p:cNvPr id="103433" name="Rectangle 9"/>
          <p:cNvSpPr>
            <a:spLocks noChangeArrowheads="1"/>
          </p:cNvSpPr>
          <p:nvPr/>
        </p:nvSpPr>
        <p:spPr bwMode="auto">
          <a:xfrm>
            <a:off x="1603772" y="5292884"/>
            <a:ext cx="2583855" cy="1008168"/>
          </a:xfrm>
          <a:prstGeom prst="rect">
            <a:avLst/>
          </a:prstGeom>
          <a:solidFill>
            <a:schemeClr val="tx2"/>
          </a:solidFill>
          <a:ln w="28575">
            <a:solidFill>
              <a:schemeClr val="tx1"/>
            </a:solidFill>
            <a:miter lim="800000"/>
            <a:headEnd/>
            <a:tailEnd/>
          </a:ln>
          <a:effectLst/>
        </p:spPr>
        <p:txBody>
          <a:bodyPr wrap="none" lIns="104296" tIns="52148" rIns="104296" bIns="52148" anchor="ctr"/>
          <a:lstStyle/>
          <a:p>
            <a:pPr algn="ctr">
              <a:defRPr/>
            </a:pPr>
            <a:r>
              <a:rPr lang="en-AU">
                <a:solidFill>
                  <a:srgbClr val="D7D769"/>
                </a:solidFill>
                <a:latin typeface="Arial" charset="0"/>
              </a:rPr>
              <a:t>Separation</a:t>
            </a:r>
            <a:endParaRPr lang="en-AU">
              <a:solidFill>
                <a:srgbClr val="D7D769"/>
              </a:solidFill>
              <a:effectLst>
                <a:outerShdw blurRad="38100" dist="38100" dir="2700000" algn="tl">
                  <a:srgbClr val="FFFFFF"/>
                </a:outerShdw>
              </a:effectLst>
              <a:latin typeface="Arial" charset="0"/>
            </a:endParaRPr>
          </a:p>
        </p:txBody>
      </p:sp>
      <p:sp>
        <p:nvSpPr>
          <p:cNvPr id="103434" name="Rectangle 10"/>
          <p:cNvSpPr>
            <a:spLocks noChangeArrowheads="1"/>
          </p:cNvSpPr>
          <p:nvPr/>
        </p:nvSpPr>
        <p:spPr bwMode="auto">
          <a:xfrm>
            <a:off x="4187627" y="5292884"/>
            <a:ext cx="5524103" cy="1008168"/>
          </a:xfrm>
          <a:prstGeom prst="rect">
            <a:avLst/>
          </a:prstGeom>
          <a:solidFill>
            <a:srgbClr val="7AAACA"/>
          </a:solidFill>
          <a:ln w="28575">
            <a:solidFill>
              <a:schemeClr val="tx1"/>
            </a:solidFill>
            <a:miter lim="800000"/>
            <a:headEnd/>
            <a:tailEnd/>
          </a:ln>
        </p:spPr>
        <p:txBody>
          <a:bodyPr lIns="143716" tIns="52148" rIns="104296" bIns="52148" anchor="ctr"/>
          <a:lstStyle/>
          <a:p>
            <a:pPr>
              <a:lnSpc>
                <a:spcPct val="95000"/>
              </a:lnSpc>
            </a:pPr>
            <a:r>
              <a:rPr lang="en-AU" sz="2500">
                <a:latin typeface="Arial" charset="0"/>
              </a:rPr>
              <a:t>Merging companies remain separate with their own culture</a:t>
            </a:r>
          </a:p>
        </p:txBody>
      </p:sp>
    </p:spTree>
    <p:extLst>
      <p:ext uri="{BB962C8B-B14F-4D97-AF65-F5344CB8AC3E}">
        <p14:creationId xmlns:p14="http://schemas.microsoft.com/office/powerpoint/2010/main" val="2398937101"/>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03427"/>
                                        </p:tgtEl>
                                        <p:attrNameLst>
                                          <p:attrName>style.visibility</p:attrName>
                                        </p:attrNameLst>
                                      </p:cBhvr>
                                      <p:to>
                                        <p:strVal val="visible"/>
                                      </p:to>
                                    </p:set>
                                    <p:animEffect transition="in" filter="dissolve">
                                      <p:cBhvr>
                                        <p:cTn id="7" dur="500"/>
                                        <p:tgtEl>
                                          <p:spTgt spid="103427"/>
                                        </p:tgtEl>
                                      </p:cBhvr>
                                    </p:animEffect>
                                  </p:childTnLst>
                                </p:cTn>
                              </p:par>
                            </p:childTnLst>
                          </p:cTn>
                        </p:par>
                        <p:par>
                          <p:cTn id="8" fill="hold" nodeType="afterGroup">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103429"/>
                                        </p:tgtEl>
                                        <p:attrNameLst>
                                          <p:attrName>style.visibility</p:attrName>
                                        </p:attrNameLst>
                                      </p:cBhvr>
                                      <p:to>
                                        <p:strVal val="visible"/>
                                      </p:to>
                                    </p:set>
                                    <p:animEffect transition="in" filter="slide(fromLeft)">
                                      <p:cBhvr>
                                        <p:cTn id="11" dur="500"/>
                                        <p:tgtEl>
                                          <p:spTgt spid="103429"/>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03428"/>
                                        </p:tgtEl>
                                        <p:attrNameLst>
                                          <p:attrName>style.visibility</p:attrName>
                                        </p:attrNameLst>
                                      </p:cBhvr>
                                      <p:to>
                                        <p:strVal val="visible"/>
                                      </p:to>
                                    </p:set>
                                    <p:animEffect transition="in" filter="dissolve">
                                      <p:cBhvr>
                                        <p:cTn id="16" dur="500"/>
                                        <p:tgtEl>
                                          <p:spTgt spid="103428"/>
                                        </p:tgtEl>
                                      </p:cBhvr>
                                    </p:animEffect>
                                  </p:childTnLst>
                                </p:cTn>
                              </p:par>
                            </p:childTnLst>
                          </p:cTn>
                        </p:par>
                        <p:par>
                          <p:cTn id="17" fill="hold" nodeType="afterGroup">
                            <p:stCondLst>
                              <p:cond delay="500"/>
                            </p:stCondLst>
                            <p:childTnLst>
                              <p:par>
                                <p:cTn id="18" presetID="12" presetClass="entr" presetSubtype="8" fill="hold" grpId="0" nodeType="afterEffect">
                                  <p:stCondLst>
                                    <p:cond delay="0"/>
                                  </p:stCondLst>
                                  <p:childTnLst>
                                    <p:set>
                                      <p:cBhvr>
                                        <p:cTn id="19" dur="1" fill="hold">
                                          <p:stCondLst>
                                            <p:cond delay="0"/>
                                          </p:stCondLst>
                                        </p:cTn>
                                        <p:tgtEl>
                                          <p:spTgt spid="103430"/>
                                        </p:tgtEl>
                                        <p:attrNameLst>
                                          <p:attrName>style.visibility</p:attrName>
                                        </p:attrNameLst>
                                      </p:cBhvr>
                                      <p:to>
                                        <p:strVal val="visible"/>
                                      </p:to>
                                    </p:set>
                                    <p:animEffect transition="in" filter="slide(fromLeft)">
                                      <p:cBhvr>
                                        <p:cTn id="20" dur="500"/>
                                        <p:tgtEl>
                                          <p:spTgt spid="103430"/>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03431"/>
                                        </p:tgtEl>
                                        <p:attrNameLst>
                                          <p:attrName>style.visibility</p:attrName>
                                        </p:attrNameLst>
                                      </p:cBhvr>
                                      <p:to>
                                        <p:strVal val="visible"/>
                                      </p:to>
                                    </p:set>
                                    <p:animEffect transition="in" filter="dissolve">
                                      <p:cBhvr>
                                        <p:cTn id="25" dur="500"/>
                                        <p:tgtEl>
                                          <p:spTgt spid="103431"/>
                                        </p:tgtEl>
                                      </p:cBhvr>
                                    </p:animEffect>
                                  </p:childTnLst>
                                </p:cTn>
                              </p:par>
                            </p:childTnLst>
                          </p:cTn>
                        </p:par>
                        <p:par>
                          <p:cTn id="26" fill="hold" nodeType="afterGroup">
                            <p:stCondLst>
                              <p:cond delay="500"/>
                            </p:stCondLst>
                            <p:childTnLst>
                              <p:par>
                                <p:cTn id="27" presetID="12" presetClass="entr" presetSubtype="8" fill="hold" grpId="0" nodeType="afterEffect">
                                  <p:stCondLst>
                                    <p:cond delay="0"/>
                                  </p:stCondLst>
                                  <p:childTnLst>
                                    <p:set>
                                      <p:cBhvr>
                                        <p:cTn id="28" dur="1" fill="hold">
                                          <p:stCondLst>
                                            <p:cond delay="0"/>
                                          </p:stCondLst>
                                        </p:cTn>
                                        <p:tgtEl>
                                          <p:spTgt spid="103432"/>
                                        </p:tgtEl>
                                        <p:attrNameLst>
                                          <p:attrName>style.visibility</p:attrName>
                                        </p:attrNameLst>
                                      </p:cBhvr>
                                      <p:to>
                                        <p:strVal val="visible"/>
                                      </p:to>
                                    </p:set>
                                    <p:animEffect transition="in" filter="slide(fromLeft)">
                                      <p:cBhvr>
                                        <p:cTn id="29" dur="500"/>
                                        <p:tgtEl>
                                          <p:spTgt spid="103432"/>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103433"/>
                                        </p:tgtEl>
                                        <p:attrNameLst>
                                          <p:attrName>style.visibility</p:attrName>
                                        </p:attrNameLst>
                                      </p:cBhvr>
                                      <p:to>
                                        <p:strVal val="visible"/>
                                      </p:to>
                                    </p:set>
                                    <p:animEffect transition="in" filter="dissolve">
                                      <p:cBhvr>
                                        <p:cTn id="34" dur="500"/>
                                        <p:tgtEl>
                                          <p:spTgt spid="103433"/>
                                        </p:tgtEl>
                                      </p:cBhvr>
                                    </p:animEffect>
                                  </p:childTnLst>
                                </p:cTn>
                              </p:par>
                            </p:childTnLst>
                          </p:cTn>
                        </p:par>
                        <p:par>
                          <p:cTn id="35" fill="hold" nodeType="afterGroup">
                            <p:stCondLst>
                              <p:cond delay="500"/>
                            </p:stCondLst>
                            <p:childTnLst>
                              <p:par>
                                <p:cTn id="36" presetID="12" presetClass="entr" presetSubtype="8" fill="hold" grpId="0" nodeType="afterEffect">
                                  <p:stCondLst>
                                    <p:cond delay="0"/>
                                  </p:stCondLst>
                                  <p:childTnLst>
                                    <p:set>
                                      <p:cBhvr>
                                        <p:cTn id="37" dur="1" fill="hold">
                                          <p:stCondLst>
                                            <p:cond delay="0"/>
                                          </p:stCondLst>
                                        </p:cTn>
                                        <p:tgtEl>
                                          <p:spTgt spid="103434"/>
                                        </p:tgtEl>
                                        <p:attrNameLst>
                                          <p:attrName>style.visibility</p:attrName>
                                        </p:attrNameLst>
                                      </p:cBhvr>
                                      <p:to>
                                        <p:strVal val="visible"/>
                                      </p:to>
                                    </p:set>
                                    <p:animEffect transition="in" filter="slide(fromLeft)">
                                      <p:cBhvr>
                                        <p:cTn id="38" dur="500"/>
                                        <p:tgtEl>
                                          <p:spTgt spid="103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animBg="1" autoUpdateAnimBg="0"/>
      <p:bldP spid="103428" grpId="0" animBg="1" autoUpdateAnimBg="0"/>
      <p:bldP spid="103429" grpId="0" animBg="1" autoUpdateAnimBg="0"/>
      <p:bldP spid="103430" grpId="0" animBg="1" autoUpdateAnimBg="0"/>
      <p:bldP spid="103431" grpId="0" animBg="1" autoUpdateAnimBg="0"/>
      <p:bldP spid="103432" grpId="0" animBg="1" autoUpdateAnimBg="0"/>
      <p:bldP spid="103433" grpId="0" animBg="1" autoUpdateAnimBg="0"/>
      <p:bldP spid="103434" grpId="0" animBg="1"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ooter Placeholder 2"/>
          <p:cNvSpPr>
            <a:spLocks noGrp="1"/>
          </p:cNvSpPr>
          <p:nvPr>
            <p:ph type="ftr" sz="quarter" idx="10"/>
          </p:nvPr>
        </p:nvSpPr>
        <p:spPr/>
        <p:txBody>
          <a:bodyPr/>
          <a:lstStyle/>
          <a:p>
            <a:pPr>
              <a:defRPr/>
            </a:pPr>
            <a:endParaRPr lang="en-GB" i="1" dirty="0">
              <a:solidFill>
                <a:srgbClr val="660066"/>
              </a:solidFill>
            </a:endParaRPr>
          </a:p>
        </p:txBody>
      </p:sp>
      <p:sp>
        <p:nvSpPr>
          <p:cNvPr id="10" name="Slide Number Placeholder 3"/>
          <p:cNvSpPr>
            <a:spLocks noGrp="1"/>
          </p:cNvSpPr>
          <p:nvPr>
            <p:ph type="sldNum" sz="quarter" idx="11"/>
          </p:nvPr>
        </p:nvSpPr>
        <p:spPr/>
        <p:txBody>
          <a:bodyPr/>
          <a:lstStyle/>
          <a:p>
            <a:pPr>
              <a:defRPr/>
            </a:pPr>
            <a:fld id="{373EFAE3-57D4-4A49-A692-64757C35A860}" type="slidenum">
              <a:rPr lang="en-GB"/>
              <a:pPr>
                <a:defRPr/>
              </a:pPr>
              <a:t>19</a:t>
            </a:fld>
            <a:endParaRPr lang="en-GB" b="0">
              <a:solidFill>
                <a:srgbClr val="996633"/>
              </a:solidFill>
            </a:endParaRPr>
          </a:p>
        </p:txBody>
      </p:sp>
      <p:sp>
        <p:nvSpPr>
          <p:cNvPr id="105474" name="Oval 2"/>
          <p:cNvSpPr>
            <a:spLocks noChangeArrowheads="1"/>
          </p:cNvSpPr>
          <p:nvPr/>
        </p:nvSpPr>
        <p:spPr bwMode="auto">
          <a:xfrm>
            <a:off x="3118445" y="2520421"/>
            <a:ext cx="5167710" cy="3276547"/>
          </a:xfrm>
          <a:prstGeom prst="ellipse">
            <a:avLst/>
          </a:prstGeom>
          <a:solidFill>
            <a:srgbClr val="47463A"/>
          </a:solidFill>
          <a:ln w="50800">
            <a:solidFill>
              <a:schemeClr val="tx1"/>
            </a:solidFill>
            <a:round/>
            <a:headEnd/>
            <a:tailEnd/>
          </a:ln>
          <a:effectLst/>
        </p:spPr>
        <p:txBody>
          <a:bodyPr wrap="none" lIns="104296" tIns="52148" rIns="104296" bIns="52148" anchor="ctr"/>
          <a:lstStyle/>
          <a:p>
            <a:pPr algn="ctr">
              <a:defRPr/>
            </a:pPr>
            <a:r>
              <a:rPr lang="en-AU" sz="3200" b="1">
                <a:solidFill>
                  <a:srgbClr val="EDE597"/>
                </a:solidFill>
                <a:effectLst>
                  <a:outerShdw blurRad="38100" dist="38100" dir="2700000" algn="tl">
                    <a:srgbClr val="000000"/>
                  </a:outerShdw>
                </a:effectLst>
                <a:latin typeface="Arial" charset="0"/>
              </a:rPr>
              <a:t>Strengthening</a:t>
            </a:r>
          </a:p>
          <a:p>
            <a:pPr algn="ctr">
              <a:defRPr/>
            </a:pPr>
            <a:r>
              <a:rPr lang="en-AU" sz="3200" b="1">
                <a:solidFill>
                  <a:srgbClr val="EDE597"/>
                </a:solidFill>
                <a:effectLst>
                  <a:outerShdw blurRad="38100" dist="38100" dir="2700000" algn="tl">
                    <a:srgbClr val="000000"/>
                  </a:outerShdw>
                </a:effectLst>
                <a:latin typeface="Arial" charset="0"/>
              </a:rPr>
              <a:t>organisational</a:t>
            </a:r>
          </a:p>
          <a:p>
            <a:pPr algn="ctr">
              <a:defRPr/>
            </a:pPr>
            <a:r>
              <a:rPr lang="en-AU" sz="3200" b="1">
                <a:solidFill>
                  <a:srgbClr val="EDE597"/>
                </a:solidFill>
                <a:effectLst>
                  <a:outerShdw blurRad="38100" dist="38100" dir="2700000" algn="tl">
                    <a:srgbClr val="000000"/>
                  </a:outerShdw>
                </a:effectLst>
                <a:latin typeface="Arial" charset="0"/>
              </a:rPr>
              <a:t>culture</a:t>
            </a:r>
          </a:p>
        </p:txBody>
      </p:sp>
      <p:sp>
        <p:nvSpPr>
          <p:cNvPr id="105475" name="Rectangle 3"/>
          <p:cNvSpPr>
            <a:spLocks noChangeArrowheads="1"/>
          </p:cNvSpPr>
          <p:nvPr/>
        </p:nvSpPr>
        <p:spPr bwMode="auto">
          <a:xfrm>
            <a:off x="4454922" y="1764294"/>
            <a:ext cx="2405658" cy="1260211"/>
          </a:xfrm>
          <a:prstGeom prst="rect">
            <a:avLst/>
          </a:prstGeom>
          <a:solidFill>
            <a:srgbClr val="003D3C"/>
          </a:solidFill>
          <a:ln w="38100">
            <a:solidFill>
              <a:schemeClr val="tx1"/>
            </a:solidFill>
            <a:miter lim="800000"/>
            <a:headEnd/>
            <a:tailEnd/>
          </a:ln>
          <a:effectLst/>
        </p:spPr>
        <p:txBody>
          <a:bodyPr wrap="none" lIns="104296" tIns="52148" rIns="104296" bIns="52148" anchor="ctr"/>
          <a:lstStyle/>
          <a:p>
            <a:pPr algn="ctr">
              <a:lnSpc>
                <a:spcPct val="90000"/>
              </a:lnSpc>
              <a:defRPr/>
            </a:pPr>
            <a:r>
              <a:rPr lang="en-AU" sz="2500">
                <a:solidFill>
                  <a:schemeClr val="bg1"/>
                </a:solidFill>
                <a:effectLst>
                  <a:outerShdw blurRad="38100" dist="38100" dir="2700000" algn="tl">
                    <a:srgbClr val="000000"/>
                  </a:outerShdw>
                </a:effectLst>
                <a:latin typeface="Arial" charset="0"/>
              </a:rPr>
              <a:t>Founders</a:t>
            </a:r>
            <a:br>
              <a:rPr lang="en-AU" sz="2500">
                <a:solidFill>
                  <a:schemeClr val="bg1"/>
                </a:solidFill>
                <a:effectLst>
                  <a:outerShdw blurRad="38100" dist="38100" dir="2700000" algn="tl">
                    <a:srgbClr val="000000"/>
                  </a:outerShdw>
                </a:effectLst>
                <a:latin typeface="Arial" charset="0"/>
              </a:rPr>
            </a:br>
            <a:r>
              <a:rPr lang="en-AU" sz="2500">
                <a:solidFill>
                  <a:schemeClr val="bg1"/>
                </a:solidFill>
                <a:effectLst>
                  <a:outerShdw blurRad="38100" dist="38100" dir="2700000" algn="tl">
                    <a:srgbClr val="000000"/>
                  </a:outerShdw>
                </a:effectLst>
                <a:latin typeface="Arial" charset="0"/>
              </a:rPr>
              <a:t>and leaders</a:t>
            </a:r>
          </a:p>
        </p:txBody>
      </p:sp>
      <p:sp>
        <p:nvSpPr>
          <p:cNvPr id="105476" name="Rectangle 4"/>
          <p:cNvSpPr>
            <a:spLocks noChangeArrowheads="1"/>
          </p:cNvSpPr>
          <p:nvPr/>
        </p:nvSpPr>
        <p:spPr bwMode="auto">
          <a:xfrm>
            <a:off x="7484269" y="3192533"/>
            <a:ext cx="2405658" cy="1260211"/>
          </a:xfrm>
          <a:prstGeom prst="rect">
            <a:avLst/>
          </a:prstGeom>
          <a:solidFill>
            <a:srgbClr val="003D3C"/>
          </a:solidFill>
          <a:ln w="38100">
            <a:solidFill>
              <a:schemeClr val="tx1"/>
            </a:solidFill>
            <a:miter lim="800000"/>
            <a:headEnd/>
            <a:tailEnd/>
          </a:ln>
          <a:effectLst/>
        </p:spPr>
        <p:txBody>
          <a:bodyPr wrap="none" lIns="104296" tIns="52148" rIns="104296" bIns="52148" anchor="ctr"/>
          <a:lstStyle/>
          <a:p>
            <a:pPr algn="ctr">
              <a:lnSpc>
                <a:spcPct val="90000"/>
              </a:lnSpc>
              <a:defRPr/>
            </a:pPr>
            <a:r>
              <a:rPr lang="en-AU" sz="2500">
                <a:solidFill>
                  <a:schemeClr val="bg1"/>
                </a:solidFill>
                <a:effectLst>
                  <a:outerShdw blurRad="38100" dist="38100" dir="2700000" algn="tl">
                    <a:srgbClr val="000000"/>
                  </a:outerShdw>
                </a:effectLst>
                <a:latin typeface="Arial" charset="0"/>
              </a:rPr>
              <a:t>Culturally</a:t>
            </a:r>
          </a:p>
          <a:p>
            <a:pPr algn="ctr">
              <a:lnSpc>
                <a:spcPct val="90000"/>
              </a:lnSpc>
              <a:defRPr/>
            </a:pPr>
            <a:r>
              <a:rPr lang="en-AU" sz="2500">
                <a:solidFill>
                  <a:schemeClr val="bg1"/>
                </a:solidFill>
                <a:effectLst>
                  <a:outerShdw blurRad="38100" dist="38100" dir="2700000" algn="tl">
                    <a:srgbClr val="000000"/>
                  </a:outerShdw>
                </a:effectLst>
                <a:latin typeface="Arial" charset="0"/>
              </a:rPr>
              <a:t>consistent</a:t>
            </a:r>
          </a:p>
          <a:p>
            <a:pPr algn="ctr">
              <a:lnSpc>
                <a:spcPct val="90000"/>
              </a:lnSpc>
              <a:defRPr/>
            </a:pPr>
            <a:r>
              <a:rPr lang="en-AU" sz="2500">
                <a:solidFill>
                  <a:schemeClr val="bg1"/>
                </a:solidFill>
                <a:effectLst>
                  <a:outerShdw blurRad="38100" dist="38100" dir="2700000" algn="tl">
                    <a:srgbClr val="000000"/>
                  </a:outerShdw>
                </a:effectLst>
                <a:latin typeface="Arial" charset="0"/>
              </a:rPr>
              <a:t>rewards</a:t>
            </a:r>
          </a:p>
        </p:txBody>
      </p:sp>
      <p:sp>
        <p:nvSpPr>
          <p:cNvPr id="105477" name="Rectangle 5"/>
          <p:cNvSpPr>
            <a:spLocks noChangeArrowheads="1"/>
          </p:cNvSpPr>
          <p:nvPr/>
        </p:nvSpPr>
        <p:spPr bwMode="auto">
          <a:xfrm>
            <a:off x="6236891" y="4956828"/>
            <a:ext cx="2405658" cy="1260211"/>
          </a:xfrm>
          <a:prstGeom prst="rect">
            <a:avLst/>
          </a:prstGeom>
          <a:solidFill>
            <a:srgbClr val="003D3C"/>
          </a:solidFill>
          <a:ln w="38100">
            <a:solidFill>
              <a:schemeClr val="tx1"/>
            </a:solidFill>
            <a:miter lim="800000"/>
            <a:headEnd/>
            <a:tailEnd/>
          </a:ln>
          <a:effectLst/>
        </p:spPr>
        <p:txBody>
          <a:bodyPr wrap="none" lIns="104296" tIns="52148" rIns="104296" bIns="52148" anchor="ctr"/>
          <a:lstStyle/>
          <a:p>
            <a:pPr algn="ctr">
              <a:lnSpc>
                <a:spcPct val="90000"/>
              </a:lnSpc>
              <a:defRPr/>
            </a:pPr>
            <a:r>
              <a:rPr lang="en-AU" sz="2500">
                <a:solidFill>
                  <a:schemeClr val="bg1"/>
                </a:solidFill>
                <a:effectLst>
                  <a:outerShdw blurRad="38100" dist="38100" dir="2700000" algn="tl">
                    <a:srgbClr val="000000"/>
                  </a:outerShdw>
                </a:effectLst>
                <a:latin typeface="Arial" charset="0"/>
              </a:rPr>
              <a:t>Stable</a:t>
            </a:r>
          </a:p>
          <a:p>
            <a:pPr algn="ctr">
              <a:lnSpc>
                <a:spcPct val="90000"/>
              </a:lnSpc>
              <a:defRPr/>
            </a:pPr>
            <a:r>
              <a:rPr lang="en-AU" sz="2500">
                <a:solidFill>
                  <a:schemeClr val="bg1"/>
                </a:solidFill>
                <a:effectLst>
                  <a:outerShdw blurRad="38100" dist="38100" dir="2700000" algn="tl">
                    <a:srgbClr val="000000"/>
                  </a:outerShdw>
                </a:effectLst>
                <a:latin typeface="Arial" charset="0"/>
              </a:rPr>
              <a:t>workforce</a:t>
            </a:r>
          </a:p>
        </p:txBody>
      </p:sp>
      <p:sp>
        <p:nvSpPr>
          <p:cNvPr id="105478" name="Rectangle 6"/>
          <p:cNvSpPr>
            <a:spLocks noChangeArrowheads="1"/>
          </p:cNvSpPr>
          <p:nvPr/>
        </p:nvSpPr>
        <p:spPr bwMode="auto">
          <a:xfrm>
            <a:off x="1514673" y="3192533"/>
            <a:ext cx="2405658" cy="1260211"/>
          </a:xfrm>
          <a:prstGeom prst="rect">
            <a:avLst/>
          </a:prstGeom>
          <a:solidFill>
            <a:srgbClr val="003D3C"/>
          </a:solidFill>
          <a:ln w="38100">
            <a:solidFill>
              <a:schemeClr val="tx1"/>
            </a:solidFill>
            <a:miter lim="800000"/>
            <a:headEnd/>
            <a:tailEnd/>
          </a:ln>
          <a:effectLst/>
        </p:spPr>
        <p:txBody>
          <a:bodyPr wrap="none" lIns="104296" tIns="52148" rIns="104296" bIns="52148" anchor="ctr"/>
          <a:lstStyle/>
          <a:p>
            <a:pPr algn="ctr">
              <a:lnSpc>
                <a:spcPct val="90000"/>
              </a:lnSpc>
              <a:defRPr/>
            </a:pPr>
            <a:r>
              <a:rPr lang="en-AU" sz="2500">
                <a:solidFill>
                  <a:schemeClr val="bg1"/>
                </a:solidFill>
                <a:effectLst>
                  <a:outerShdw blurRad="38100" dist="38100" dir="2700000" algn="tl">
                    <a:srgbClr val="000000"/>
                  </a:outerShdw>
                </a:effectLst>
                <a:latin typeface="Arial" charset="0"/>
              </a:rPr>
              <a:t>Selection</a:t>
            </a:r>
          </a:p>
          <a:p>
            <a:pPr algn="ctr">
              <a:lnSpc>
                <a:spcPct val="90000"/>
              </a:lnSpc>
              <a:defRPr/>
            </a:pPr>
            <a:r>
              <a:rPr lang="en-AU" sz="2500">
                <a:solidFill>
                  <a:schemeClr val="bg1"/>
                </a:solidFill>
                <a:effectLst>
                  <a:outerShdw blurRad="38100" dist="38100" dir="2700000" algn="tl">
                    <a:srgbClr val="000000"/>
                  </a:outerShdw>
                </a:effectLst>
                <a:latin typeface="Arial" charset="0"/>
              </a:rPr>
              <a:t>and</a:t>
            </a:r>
          </a:p>
          <a:p>
            <a:pPr algn="ctr">
              <a:lnSpc>
                <a:spcPct val="90000"/>
              </a:lnSpc>
              <a:defRPr/>
            </a:pPr>
            <a:r>
              <a:rPr lang="en-AU" sz="2500">
                <a:solidFill>
                  <a:schemeClr val="bg1"/>
                </a:solidFill>
                <a:effectLst>
                  <a:outerShdw blurRad="38100" dist="38100" dir="2700000" algn="tl">
                    <a:srgbClr val="000000"/>
                  </a:outerShdw>
                </a:effectLst>
                <a:latin typeface="Arial" charset="0"/>
              </a:rPr>
              <a:t>socialisation</a:t>
            </a:r>
          </a:p>
        </p:txBody>
      </p:sp>
      <p:sp>
        <p:nvSpPr>
          <p:cNvPr id="105479" name="Rectangle 7"/>
          <p:cNvSpPr>
            <a:spLocks noChangeArrowheads="1"/>
          </p:cNvSpPr>
          <p:nvPr/>
        </p:nvSpPr>
        <p:spPr bwMode="auto">
          <a:xfrm>
            <a:off x="2583855" y="4956828"/>
            <a:ext cx="2405658" cy="1260211"/>
          </a:xfrm>
          <a:prstGeom prst="rect">
            <a:avLst/>
          </a:prstGeom>
          <a:solidFill>
            <a:srgbClr val="003D3C"/>
          </a:solidFill>
          <a:ln w="38100">
            <a:solidFill>
              <a:schemeClr val="tx1"/>
            </a:solidFill>
            <a:miter lim="800000"/>
            <a:headEnd/>
            <a:tailEnd/>
          </a:ln>
          <a:effectLst/>
        </p:spPr>
        <p:txBody>
          <a:bodyPr wrap="none" lIns="104296" tIns="52148" rIns="104296" bIns="52148" anchor="ctr"/>
          <a:lstStyle/>
          <a:p>
            <a:pPr algn="ctr">
              <a:lnSpc>
                <a:spcPct val="90000"/>
              </a:lnSpc>
              <a:defRPr/>
            </a:pPr>
            <a:r>
              <a:rPr lang="en-AU" sz="2500">
                <a:solidFill>
                  <a:schemeClr val="bg1"/>
                </a:solidFill>
                <a:effectLst>
                  <a:outerShdw blurRad="38100" dist="38100" dir="2700000" algn="tl">
                    <a:srgbClr val="000000"/>
                  </a:outerShdw>
                </a:effectLst>
                <a:latin typeface="Arial" charset="0"/>
              </a:rPr>
              <a:t>Managing the</a:t>
            </a:r>
          </a:p>
          <a:p>
            <a:pPr algn="ctr">
              <a:lnSpc>
                <a:spcPct val="90000"/>
              </a:lnSpc>
              <a:defRPr/>
            </a:pPr>
            <a:r>
              <a:rPr lang="en-AU" sz="2500">
                <a:solidFill>
                  <a:schemeClr val="bg1"/>
                </a:solidFill>
                <a:effectLst>
                  <a:outerShdw blurRad="38100" dist="38100" dir="2700000" algn="tl">
                    <a:srgbClr val="000000"/>
                  </a:outerShdw>
                </a:effectLst>
                <a:latin typeface="Arial" charset="0"/>
              </a:rPr>
              <a:t>cultural</a:t>
            </a:r>
          </a:p>
          <a:p>
            <a:pPr algn="ctr">
              <a:lnSpc>
                <a:spcPct val="90000"/>
              </a:lnSpc>
              <a:defRPr/>
            </a:pPr>
            <a:r>
              <a:rPr lang="en-AU" sz="2500">
                <a:solidFill>
                  <a:schemeClr val="bg1"/>
                </a:solidFill>
                <a:effectLst>
                  <a:outerShdw blurRad="38100" dist="38100" dir="2700000" algn="tl">
                    <a:srgbClr val="000000"/>
                  </a:outerShdw>
                </a:effectLst>
                <a:latin typeface="Arial" charset="0"/>
              </a:rPr>
              <a:t>network</a:t>
            </a:r>
          </a:p>
        </p:txBody>
      </p:sp>
      <p:sp>
        <p:nvSpPr>
          <p:cNvPr id="105480" name="Rectangle 8"/>
          <p:cNvSpPr>
            <a:spLocks noGrp="1" noChangeArrowheads="1"/>
          </p:cNvSpPr>
          <p:nvPr>
            <p:ph type="title"/>
          </p:nvPr>
        </p:nvSpPr>
        <p:spPr>
          <a:xfrm>
            <a:off x="1336477" y="169779"/>
            <a:ext cx="9177139" cy="840140"/>
          </a:xfrm>
        </p:spPr>
        <p:txBody>
          <a:bodyPr/>
          <a:lstStyle/>
          <a:p>
            <a:pPr>
              <a:defRPr/>
            </a:pPr>
            <a:r>
              <a:rPr lang="en-GB" sz="2800" dirty="0"/>
              <a:t>Strengthening organisational culture</a:t>
            </a:r>
          </a:p>
        </p:txBody>
      </p:sp>
    </p:spTree>
    <p:extLst>
      <p:ext uri="{BB962C8B-B14F-4D97-AF65-F5344CB8AC3E}">
        <p14:creationId xmlns:p14="http://schemas.microsoft.com/office/powerpoint/2010/main" val="502001743"/>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528" fill="hold" grpId="0" nodeType="afterEffect">
                                  <p:stCondLst>
                                    <p:cond delay="0"/>
                                  </p:stCondLst>
                                  <p:childTnLst>
                                    <p:set>
                                      <p:cBhvr>
                                        <p:cTn id="6" dur="1" fill="hold">
                                          <p:stCondLst>
                                            <p:cond delay="0"/>
                                          </p:stCondLst>
                                        </p:cTn>
                                        <p:tgtEl>
                                          <p:spTgt spid="105475"/>
                                        </p:tgtEl>
                                        <p:attrNameLst>
                                          <p:attrName>style.visibility</p:attrName>
                                        </p:attrNameLst>
                                      </p:cBhvr>
                                      <p:to>
                                        <p:strVal val="visible"/>
                                      </p:to>
                                    </p:set>
                                    <p:anim calcmode="lin" valueType="num">
                                      <p:cBhvr>
                                        <p:cTn id="7" dur="500" fill="hold"/>
                                        <p:tgtEl>
                                          <p:spTgt spid="105475"/>
                                        </p:tgtEl>
                                        <p:attrNameLst>
                                          <p:attrName>ppt_w</p:attrName>
                                        </p:attrNameLst>
                                      </p:cBhvr>
                                      <p:tavLst>
                                        <p:tav tm="0">
                                          <p:val>
                                            <p:fltVal val="0"/>
                                          </p:val>
                                        </p:tav>
                                        <p:tav tm="100000">
                                          <p:val>
                                            <p:strVal val="#ppt_w"/>
                                          </p:val>
                                        </p:tav>
                                      </p:tavLst>
                                    </p:anim>
                                    <p:anim calcmode="lin" valueType="num">
                                      <p:cBhvr>
                                        <p:cTn id="8" dur="500" fill="hold"/>
                                        <p:tgtEl>
                                          <p:spTgt spid="105475"/>
                                        </p:tgtEl>
                                        <p:attrNameLst>
                                          <p:attrName>ppt_h</p:attrName>
                                        </p:attrNameLst>
                                      </p:cBhvr>
                                      <p:tavLst>
                                        <p:tav tm="0">
                                          <p:val>
                                            <p:fltVal val="0"/>
                                          </p:val>
                                        </p:tav>
                                        <p:tav tm="100000">
                                          <p:val>
                                            <p:strVal val="#ppt_h"/>
                                          </p:val>
                                        </p:tav>
                                      </p:tavLst>
                                    </p:anim>
                                    <p:anim calcmode="lin" valueType="num">
                                      <p:cBhvr>
                                        <p:cTn id="9" dur="500" fill="hold"/>
                                        <p:tgtEl>
                                          <p:spTgt spid="105475"/>
                                        </p:tgtEl>
                                        <p:attrNameLst>
                                          <p:attrName>ppt_x</p:attrName>
                                        </p:attrNameLst>
                                      </p:cBhvr>
                                      <p:tavLst>
                                        <p:tav tm="0">
                                          <p:val>
                                            <p:fltVal val="0.5"/>
                                          </p:val>
                                        </p:tav>
                                        <p:tav tm="100000">
                                          <p:val>
                                            <p:strVal val="#ppt_x"/>
                                          </p:val>
                                        </p:tav>
                                      </p:tavLst>
                                    </p:anim>
                                    <p:anim calcmode="lin" valueType="num">
                                      <p:cBhvr>
                                        <p:cTn id="10" dur="500" fill="hold"/>
                                        <p:tgtEl>
                                          <p:spTgt spid="105475"/>
                                        </p:tgtEl>
                                        <p:attrNameLst>
                                          <p:attrName>ppt_y</p:attrName>
                                        </p:attrNameLst>
                                      </p:cBhvr>
                                      <p:tavLst>
                                        <p:tav tm="0">
                                          <p:val>
                                            <p:fltVal val="0.5"/>
                                          </p:val>
                                        </p:tav>
                                        <p:tav tm="100000">
                                          <p:val>
                                            <p:strVal val="#ppt_y"/>
                                          </p:val>
                                        </p:tav>
                                      </p:tavLst>
                                    </p:anim>
                                  </p:childTnLst>
                                </p:cTn>
                              </p:par>
                            </p:childTnLst>
                          </p:cTn>
                        </p:par>
                        <p:par>
                          <p:cTn id="11" fill="hold" nodeType="afterGroup">
                            <p:stCondLst>
                              <p:cond delay="500"/>
                            </p:stCondLst>
                            <p:childTnLst>
                              <p:par>
                                <p:cTn id="12" presetID="23" presetClass="entr" presetSubtype="528" fill="hold" grpId="0" nodeType="afterEffect">
                                  <p:stCondLst>
                                    <p:cond delay="0"/>
                                  </p:stCondLst>
                                  <p:childTnLst>
                                    <p:set>
                                      <p:cBhvr>
                                        <p:cTn id="13" dur="1" fill="hold">
                                          <p:stCondLst>
                                            <p:cond delay="0"/>
                                          </p:stCondLst>
                                        </p:cTn>
                                        <p:tgtEl>
                                          <p:spTgt spid="105476"/>
                                        </p:tgtEl>
                                        <p:attrNameLst>
                                          <p:attrName>style.visibility</p:attrName>
                                        </p:attrNameLst>
                                      </p:cBhvr>
                                      <p:to>
                                        <p:strVal val="visible"/>
                                      </p:to>
                                    </p:set>
                                    <p:anim calcmode="lin" valueType="num">
                                      <p:cBhvr>
                                        <p:cTn id="14" dur="500" fill="hold"/>
                                        <p:tgtEl>
                                          <p:spTgt spid="105476"/>
                                        </p:tgtEl>
                                        <p:attrNameLst>
                                          <p:attrName>ppt_w</p:attrName>
                                        </p:attrNameLst>
                                      </p:cBhvr>
                                      <p:tavLst>
                                        <p:tav tm="0">
                                          <p:val>
                                            <p:fltVal val="0"/>
                                          </p:val>
                                        </p:tav>
                                        <p:tav tm="100000">
                                          <p:val>
                                            <p:strVal val="#ppt_w"/>
                                          </p:val>
                                        </p:tav>
                                      </p:tavLst>
                                    </p:anim>
                                    <p:anim calcmode="lin" valueType="num">
                                      <p:cBhvr>
                                        <p:cTn id="15" dur="500" fill="hold"/>
                                        <p:tgtEl>
                                          <p:spTgt spid="105476"/>
                                        </p:tgtEl>
                                        <p:attrNameLst>
                                          <p:attrName>ppt_h</p:attrName>
                                        </p:attrNameLst>
                                      </p:cBhvr>
                                      <p:tavLst>
                                        <p:tav tm="0">
                                          <p:val>
                                            <p:fltVal val="0"/>
                                          </p:val>
                                        </p:tav>
                                        <p:tav tm="100000">
                                          <p:val>
                                            <p:strVal val="#ppt_h"/>
                                          </p:val>
                                        </p:tav>
                                      </p:tavLst>
                                    </p:anim>
                                    <p:anim calcmode="lin" valueType="num">
                                      <p:cBhvr>
                                        <p:cTn id="16" dur="500" fill="hold"/>
                                        <p:tgtEl>
                                          <p:spTgt spid="105476"/>
                                        </p:tgtEl>
                                        <p:attrNameLst>
                                          <p:attrName>ppt_x</p:attrName>
                                        </p:attrNameLst>
                                      </p:cBhvr>
                                      <p:tavLst>
                                        <p:tav tm="0">
                                          <p:val>
                                            <p:fltVal val="0.5"/>
                                          </p:val>
                                        </p:tav>
                                        <p:tav tm="100000">
                                          <p:val>
                                            <p:strVal val="#ppt_x"/>
                                          </p:val>
                                        </p:tav>
                                      </p:tavLst>
                                    </p:anim>
                                    <p:anim calcmode="lin" valueType="num">
                                      <p:cBhvr>
                                        <p:cTn id="17" dur="500" fill="hold"/>
                                        <p:tgtEl>
                                          <p:spTgt spid="105476"/>
                                        </p:tgtEl>
                                        <p:attrNameLst>
                                          <p:attrName>ppt_y</p:attrName>
                                        </p:attrNameLst>
                                      </p:cBhvr>
                                      <p:tavLst>
                                        <p:tav tm="0">
                                          <p:val>
                                            <p:fltVal val="0.5"/>
                                          </p:val>
                                        </p:tav>
                                        <p:tav tm="100000">
                                          <p:val>
                                            <p:strVal val="#ppt_y"/>
                                          </p:val>
                                        </p:tav>
                                      </p:tavLst>
                                    </p:anim>
                                  </p:childTnLst>
                                </p:cTn>
                              </p:par>
                            </p:childTnLst>
                          </p:cTn>
                        </p:par>
                        <p:par>
                          <p:cTn id="18" fill="hold" nodeType="afterGroup">
                            <p:stCondLst>
                              <p:cond delay="1000"/>
                            </p:stCondLst>
                            <p:childTnLst>
                              <p:par>
                                <p:cTn id="19" presetID="23" presetClass="entr" presetSubtype="528" fill="hold" grpId="0" nodeType="afterEffect">
                                  <p:stCondLst>
                                    <p:cond delay="0"/>
                                  </p:stCondLst>
                                  <p:childTnLst>
                                    <p:set>
                                      <p:cBhvr>
                                        <p:cTn id="20" dur="1" fill="hold">
                                          <p:stCondLst>
                                            <p:cond delay="0"/>
                                          </p:stCondLst>
                                        </p:cTn>
                                        <p:tgtEl>
                                          <p:spTgt spid="105477"/>
                                        </p:tgtEl>
                                        <p:attrNameLst>
                                          <p:attrName>style.visibility</p:attrName>
                                        </p:attrNameLst>
                                      </p:cBhvr>
                                      <p:to>
                                        <p:strVal val="visible"/>
                                      </p:to>
                                    </p:set>
                                    <p:anim calcmode="lin" valueType="num">
                                      <p:cBhvr>
                                        <p:cTn id="21" dur="500" fill="hold"/>
                                        <p:tgtEl>
                                          <p:spTgt spid="105477"/>
                                        </p:tgtEl>
                                        <p:attrNameLst>
                                          <p:attrName>ppt_w</p:attrName>
                                        </p:attrNameLst>
                                      </p:cBhvr>
                                      <p:tavLst>
                                        <p:tav tm="0">
                                          <p:val>
                                            <p:fltVal val="0"/>
                                          </p:val>
                                        </p:tav>
                                        <p:tav tm="100000">
                                          <p:val>
                                            <p:strVal val="#ppt_w"/>
                                          </p:val>
                                        </p:tav>
                                      </p:tavLst>
                                    </p:anim>
                                    <p:anim calcmode="lin" valueType="num">
                                      <p:cBhvr>
                                        <p:cTn id="22" dur="500" fill="hold"/>
                                        <p:tgtEl>
                                          <p:spTgt spid="105477"/>
                                        </p:tgtEl>
                                        <p:attrNameLst>
                                          <p:attrName>ppt_h</p:attrName>
                                        </p:attrNameLst>
                                      </p:cBhvr>
                                      <p:tavLst>
                                        <p:tav tm="0">
                                          <p:val>
                                            <p:fltVal val="0"/>
                                          </p:val>
                                        </p:tav>
                                        <p:tav tm="100000">
                                          <p:val>
                                            <p:strVal val="#ppt_h"/>
                                          </p:val>
                                        </p:tav>
                                      </p:tavLst>
                                    </p:anim>
                                    <p:anim calcmode="lin" valueType="num">
                                      <p:cBhvr>
                                        <p:cTn id="23" dur="500" fill="hold"/>
                                        <p:tgtEl>
                                          <p:spTgt spid="105477"/>
                                        </p:tgtEl>
                                        <p:attrNameLst>
                                          <p:attrName>ppt_x</p:attrName>
                                        </p:attrNameLst>
                                      </p:cBhvr>
                                      <p:tavLst>
                                        <p:tav tm="0">
                                          <p:val>
                                            <p:fltVal val="0.5"/>
                                          </p:val>
                                        </p:tav>
                                        <p:tav tm="100000">
                                          <p:val>
                                            <p:strVal val="#ppt_x"/>
                                          </p:val>
                                        </p:tav>
                                      </p:tavLst>
                                    </p:anim>
                                    <p:anim calcmode="lin" valueType="num">
                                      <p:cBhvr>
                                        <p:cTn id="24" dur="500" fill="hold"/>
                                        <p:tgtEl>
                                          <p:spTgt spid="105477"/>
                                        </p:tgtEl>
                                        <p:attrNameLst>
                                          <p:attrName>ppt_y</p:attrName>
                                        </p:attrNameLst>
                                      </p:cBhvr>
                                      <p:tavLst>
                                        <p:tav tm="0">
                                          <p:val>
                                            <p:fltVal val="0.5"/>
                                          </p:val>
                                        </p:tav>
                                        <p:tav tm="100000">
                                          <p:val>
                                            <p:strVal val="#ppt_y"/>
                                          </p:val>
                                        </p:tav>
                                      </p:tavLst>
                                    </p:anim>
                                  </p:childTnLst>
                                </p:cTn>
                              </p:par>
                            </p:childTnLst>
                          </p:cTn>
                        </p:par>
                        <p:par>
                          <p:cTn id="25" fill="hold" nodeType="afterGroup">
                            <p:stCondLst>
                              <p:cond delay="1500"/>
                            </p:stCondLst>
                            <p:childTnLst>
                              <p:par>
                                <p:cTn id="26" presetID="23" presetClass="entr" presetSubtype="528" fill="hold" grpId="0" nodeType="afterEffect">
                                  <p:stCondLst>
                                    <p:cond delay="0"/>
                                  </p:stCondLst>
                                  <p:childTnLst>
                                    <p:set>
                                      <p:cBhvr>
                                        <p:cTn id="27" dur="1" fill="hold">
                                          <p:stCondLst>
                                            <p:cond delay="0"/>
                                          </p:stCondLst>
                                        </p:cTn>
                                        <p:tgtEl>
                                          <p:spTgt spid="105479"/>
                                        </p:tgtEl>
                                        <p:attrNameLst>
                                          <p:attrName>style.visibility</p:attrName>
                                        </p:attrNameLst>
                                      </p:cBhvr>
                                      <p:to>
                                        <p:strVal val="visible"/>
                                      </p:to>
                                    </p:set>
                                    <p:anim calcmode="lin" valueType="num">
                                      <p:cBhvr>
                                        <p:cTn id="28" dur="500" fill="hold"/>
                                        <p:tgtEl>
                                          <p:spTgt spid="105479"/>
                                        </p:tgtEl>
                                        <p:attrNameLst>
                                          <p:attrName>ppt_w</p:attrName>
                                        </p:attrNameLst>
                                      </p:cBhvr>
                                      <p:tavLst>
                                        <p:tav tm="0">
                                          <p:val>
                                            <p:fltVal val="0"/>
                                          </p:val>
                                        </p:tav>
                                        <p:tav tm="100000">
                                          <p:val>
                                            <p:strVal val="#ppt_w"/>
                                          </p:val>
                                        </p:tav>
                                      </p:tavLst>
                                    </p:anim>
                                    <p:anim calcmode="lin" valueType="num">
                                      <p:cBhvr>
                                        <p:cTn id="29" dur="500" fill="hold"/>
                                        <p:tgtEl>
                                          <p:spTgt spid="105479"/>
                                        </p:tgtEl>
                                        <p:attrNameLst>
                                          <p:attrName>ppt_h</p:attrName>
                                        </p:attrNameLst>
                                      </p:cBhvr>
                                      <p:tavLst>
                                        <p:tav tm="0">
                                          <p:val>
                                            <p:fltVal val="0"/>
                                          </p:val>
                                        </p:tav>
                                        <p:tav tm="100000">
                                          <p:val>
                                            <p:strVal val="#ppt_h"/>
                                          </p:val>
                                        </p:tav>
                                      </p:tavLst>
                                    </p:anim>
                                    <p:anim calcmode="lin" valueType="num">
                                      <p:cBhvr>
                                        <p:cTn id="30" dur="500" fill="hold"/>
                                        <p:tgtEl>
                                          <p:spTgt spid="105479"/>
                                        </p:tgtEl>
                                        <p:attrNameLst>
                                          <p:attrName>ppt_x</p:attrName>
                                        </p:attrNameLst>
                                      </p:cBhvr>
                                      <p:tavLst>
                                        <p:tav tm="0">
                                          <p:val>
                                            <p:fltVal val="0.5"/>
                                          </p:val>
                                        </p:tav>
                                        <p:tav tm="100000">
                                          <p:val>
                                            <p:strVal val="#ppt_x"/>
                                          </p:val>
                                        </p:tav>
                                      </p:tavLst>
                                    </p:anim>
                                    <p:anim calcmode="lin" valueType="num">
                                      <p:cBhvr>
                                        <p:cTn id="31" dur="500" fill="hold"/>
                                        <p:tgtEl>
                                          <p:spTgt spid="105479"/>
                                        </p:tgtEl>
                                        <p:attrNameLst>
                                          <p:attrName>ppt_y</p:attrName>
                                        </p:attrNameLst>
                                      </p:cBhvr>
                                      <p:tavLst>
                                        <p:tav tm="0">
                                          <p:val>
                                            <p:fltVal val="0.5"/>
                                          </p:val>
                                        </p:tav>
                                        <p:tav tm="100000">
                                          <p:val>
                                            <p:strVal val="#ppt_y"/>
                                          </p:val>
                                        </p:tav>
                                      </p:tavLst>
                                    </p:anim>
                                  </p:childTnLst>
                                </p:cTn>
                              </p:par>
                            </p:childTnLst>
                          </p:cTn>
                        </p:par>
                        <p:par>
                          <p:cTn id="32" fill="hold" nodeType="afterGroup">
                            <p:stCondLst>
                              <p:cond delay="2000"/>
                            </p:stCondLst>
                            <p:childTnLst>
                              <p:par>
                                <p:cTn id="33" presetID="23" presetClass="entr" presetSubtype="528" fill="hold" grpId="0" nodeType="afterEffect">
                                  <p:stCondLst>
                                    <p:cond delay="0"/>
                                  </p:stCondLst>
                                  <p:childTnLst>
                                    <p:set>
                                      <p:cBhvr>
                                        <p:cTn id="34" dur="1" fill="hold">
                                          <p:stCondLst>
                                            <p:cond delay="0"/>
                                          </p:stCondLst>
                                        </p:cTn>
                                        <p:tgtEl>
                                          <p:spTgt spid="105478"/>
                                        </p:tgtEl>
                                        <p:attrNameLst>
                                          <p:attrName>style.visibility</p:attrName>
                                        </p:attrNameLst>
                                      </p:cBhvr>
                                      <p:to>
                                        <p:strVal val="visible"/>
                                      </p:to>
                                    </p:set>
                                    <p:anim calcmode="lin" valueType="num">
                                      <p:cBhvr>
                                        <p:cTn id="35" dur="500" fill="hold"/>
                                        <p:tgtEl>
                                          <p:spTgt spid="105478"/>
                                        </p:tgtEl>
                                        <p:attrNameLst>
                                          <p:attrName>ppt_w</p:attrName>
                                        </p:attrNameLst>
                                      </p:cBhvr>
                                      <p:tavLst>
                                        <p:tav tm="0">
                                          <p:val>
                                            <p:fltVal val="0"/>
                                          </p:val>
                                        </p:tav>
                                        <p:tav tm="100000">
                                          <p:val>
                                            <p:strVal val="#ppt_w"/>
                                          </p:val>
                                        </p:tav>
                                      </p:tavLst>
                                    </p:anim>
                                    <p:anim calcmode="lin" valueType="num">
                                      <p:cBhvr>
                                        <p:cTn id="36" dur="500" fill="hold"/>
                                        <p:tgtEl>
                                          <p:spTgt spid="105478"/>
                                        </p:tgtEl>
                                        <p:attrNameLst>
                                          <p:attrName>ppt_h</p:attrName>
                                        </p:attrNameLst>
                                      </p:cBhvr>
                                      <p:tavLst>
                                        <p:tav tm="0">
                                          <p:val>
                                            <p:fltVal val="0"/>
                                          </p:val>
                                        </p:tav>
                                        <p:tav tm="100000">
                                          <p:val>
                                            <p:strVal val="#ppt_h"/>
                                          </p:val>
                                        </p:tav>
                                      </p:tavLst>
                                    </p:anim>
                                    <p:anim calcmode="lin" valueType="num">
                                      <p:cBhvr>
                                        <p:cTn id="37" dur="500" fill="hold"/>
                                        <p:tgtEl>
                                          <p:spTgt spid="105478"/>
                                        </p:tgtEl>
                                        <p:attrNameLst>
                                          <p:attrName>ppt_x</p:attrName>
                                        </p:attrNameLst>
                                      </p:cBhvr>
                                      <p:tavLst>
                                        <p:tav tm="0">
                                          <p:val>
                                            <p:fltVal val="0.5"/>
                                          </p:val>
                                        </p:tav>
                                        <p:tav tm="100000">
                                          <p:val>
                                            <p:strVal val="#ppt_x"/>
                                          </p:val>
                                        </p:tav>
                                      </p:tavLst>
                                    </p:anim>
                                    <p:anim calcmode="lin" valueType="num">
                                      <p:cBhvr>
                                        <p:cTn id="38" dur="500" fill="hold"/>
                                        <p:tgtEl>
                                          <p:spTgt spid="105478"/>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75" grpId="0" animBg="1" autoUpdateAnimBg="0"/>
      <p:bldP spid="105476" grpId="0" animBg="1" autoUpdateAnimBg="0"/>
      <p:bldP spid="105477" grpId="0" animBg="1" autoUpdateAnimBg="0"/>
      <p:bldP spid="105478" grpId="0" animBg="1" autoUpdateAnimBg="0"/>
      <p:bldP spid="105479"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4"/>
          <p:cNvSpPr>
            <a:spLocks noGrp="1"/>
          </p:cNvSpPr>
          <p:nvPr>
            <p:ph type="ftr" sz="quarter" idx="10"/>
          </p:nvPr>
        </p:nvSpPr>
        <p:spPr>
          <a:xfrm>
            <a:off x="1078706" y="6066631"/>
            <a:ext cx="7573368" cy="336056"/>
          </a:xfrm>
        </p:spPr>
        <p:txBody>
          <a:bodyPr/>
          <a:lstStyle/>
          <a:p>
            <a:pPr>
              <a:defRPr/>
            </a:pPr>
            <a:r>
              <a:rPr lang="en-GB" sz="800" dirty="0"/>
              <a:t> 2003 McGraw-Hill Australia Pty Ltd PPTs t/a </a:t>
            </a:r>
            <a:r>
              <a:rPr lang="en-GB" sz="800" i="1" dirty="0"/>
              <a:t>Organisational Behaviour on the Pacific Rim</a:t>
            </a:r>
            <a:r>
              <a:rPr lang="en-GB" sz="800" dirty="0"/>
              <a:t> by </a:t>
            </a:r>
            <a:r>
              <a:rPr lang="en-GB" sz="800" dirty="0" err="1"/>
              <a:t>McShane</a:t>
            </a:r>
            <a:r>
              <a:rPr lang="en-GB" sz="800" dirty="0"/>
              <a:t> and </a:t>
            </a:r>
            <a:r>
              <a:rPr lang="en-GB" sz="800" dirty="0" err="1"/>
              <a:t>Travaglione</a:t>
            </a:r>
            <a:endParaRPr lang="en-GB" sz="800" i="1" dirty="0">
              <a:solidFill>
                <a:srgbClr val="660066"/>
              </a:solidFill>
            </a:endParaRPr>
          </a:p>
        </p:txBody>
      </p:sp>
      <p:sp>
        <p:nvSpPr>
          <p:cNvPr id="7" name="Slide Number Placeholder 5"/>
          <p:cNvSpPr>
            <a:spLocks noGrp="1"/>
          </p:cNvSpPr>
          <p:nvPr>
            <p:ph type="sldNum" sz="quarter" idx="11"/>
          </p:nvPr>
        </p:nvSpPr>
        <p:spPr/>
        <p:txBody>
          <a:bodyPr/>
          <a:lstStyle/>
          <a:p>
            <a:pPr>
              <a:defRPr/>
            </a:pPr>
            <a:fld id="{B0593FE4-B176-4A76-AF49-7F6E247F67DB}" type="slidenum">
              <a:rPr lang="en-GB"/>
              <a:pPr>
                <a:defRPr/>
              </a:pPr>
              <a:t>2</a:t>
            </a:fld>
            <a:endParaRPr lang="en-GB" b="0">
              <a:solidFill>
                <a:srgbClr val="996633"/>
              </a:solidFill>
            </a:endParaRPr>
          </a:p>
        </p:txBody>
      </p:sp>
      <p:sp>
        <p:nvSpPr>
          <p:cNvPr id="88066" name="Rectangle 2"/>
          <p:cNvSpPr>
            <a:spLocks noGrp="1" noChangeArrowheads="1"/>
          </p:cNvSpPr>
          <p:nvPr>
            <p:ph type="title"/>
          </p:nvPr>
        </p:nvSpPr>
        <p:spPr/>
        <p:txBody>
          <a:bodyPr/>
          <a:lstStyle/>
          <a:p>
            <a:pPr>
              <a:defRPr/>
            </a:pPr>
            <a:r>
              <a:rPr lang="en-GB" smtClean="0"/>
              <a:t>Organisational culture defined</a:t>
            </a:r>
          </a:p>
        </p:txBody>
      </p:sp>
      <p:sp>
        <p:nvSpPr>
          <p:cNvPr id="15365" name="Rectangle 3"/>
          <p:cNvSpPr>
            <a:spLocks noGrp="1" noChangeArrowheads="1"/>
          </p:cNvSpPr>
          <p:nvPr>
            <p:ph type="body" sz="half" idx="1"/>
          </p:nvPr>
        </p:nvSpPr>
        <p:spPr>
          <a:xfrm>
            <a:off x="1425575" y="1428239"/>
            <a:ext cx="4633119" cy="4760795"/>
          </a:xfrm>
          <a:noFill/>
        </p:spPr>
        <p:txBody>
          <a:bodyPr/>
          <a:lstStyle/>
          <a:p>
            <a:pPr marL="0" indent="0">
              <a:lnSpc>
                <a:spcPct val="120000"/>
              </a:lnSpc>
              <a:buNone/>
            </a:pPr>
            <a:r>
              <a:rPr lang="en-GB" sz="2700"/>
              <a:t>The basic pattern of </a:t>
            </a:r>
            <a:r>
              <a:rPr lang="en-GB" sz="2700" b="1">
                <a:solidFill>
                  <a:srgbClr val="FF0000"/>
                </a:solidFill>
              </a:rPr>
              <a:t>shared assumptions, values and beliefs</a:t>
            </a:r>
            <a:r>
              <a:rPr lang="en-GB" sz="2700"/>
              <a:t> considered to be the correct way of thinking about and acting on problems and opportunities facing the organisation.</a:t>
            </a:r>
          </a:p>
        </p:txBody>
      </p:sp>
      <p:pic>
        <p:nvPicPr>
          <p:cNvPr id="88070" name="Picture 6"/>
          <p:cNvPicPr>
            <a:picLocks noChangeAspect="1" noChangeArrowheads="1"/>
          </p:cNvPicPr>
          <p:nvPr/>
        </p:nvPicPr>
        <p:blipFill>
          <a:blip r:embed="rId2"/>
          <a:srcRect/>
          <a:stretch>
            <a:fillRect/>
          </a:stretch>
        </p:blipFill>
        <p:spPr bwMode="auto">
          <a:xfrm>
            <a:off x="6058694" y="1680281"/>
            <a:ext cx="4098528" cy="3232791"/>
          </a:xfrm>
          <a:prstGeom prst="rect">
            <a:avLst/>
          </a:prstGeom>
          <a:noFill/>
          <a:ln w="9525">
            <a:noFill/>
            <a:miter lim="800000"/>
            <a:headEnd/>
            <a:tailEnd/>
          </a:ln>
          <a:effectLst>
            <a:outerShdw dist="260582" dir="2818496" algn="ctr" rotWithShape="0">
              <a:srgbClr val="3A392F">
                <a:alpha val="50000"/>
              </a:srgbClr>
            </a:outerShdw>
          </a:effectLst>
        </p:spPr>
      </p:pic>
      <p:sp>
        <p:nvSpPr>
          <p:cNvPr id="15367" name="Text Box 7"/>
          <p:cNvSpPr txBox="1">
            <a:spLocks noChangeArrowheads="1"/>
          </p:cNvSpPr>
          <p:nvPr/>
        </p:nvSpPr>
        <p:spPr bwMode="auto">
          <a:xfrm>
            <a:off x="7306072" y="4872814"/>
            <a:ext cx="3051622" cy="274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r>
              <a:rPr lang="en-AU" sz="1100" i="1">
                <a:solidFill>
                  <a:schemeClr val="bg1"/>
                </a:solidFill>
                <a:latin typeface="Arial" charset="0"/>
              </a:rPr>
              <a:t>Courtesy of Melso Minerals (Matamata) Ltd</a:t>
            </a:r>
          </a:p>
        </p:txBody>
      </p:sp>
    </p:spTree>
    <p:extLst>
      <p:ext uri="{BB962C8B-B14F-4D97-AF65-F5344CB8AC3E}">
        <p14:creationId xmlns:p14="http://schemas.microsoft.com/office/powerpoint/2010/main" val="2950501148"/>
      </p:ext>
    </p:extLst>
  </p:cSld>
  <p:clrMapOvr>
    <a:masterClrMapping/>
  </p:clrMapOvr>
  <p:transition>
    <p:dissolv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400" dirty="0"/>
              <a:t>Steps to Changing Established Cultures</a:t>
            </a:r>
            <a:r>
              <a:rPr lang="en-IN" dirty="0"/>
              <a:t/>
            </a:r>
            <a:br>
              <a:rPr lang="en-IN" dirty="0"/>
            </a:br>
            <a:endParaRPr lang="en-IN" dirty="0"/>
          </a:p>
        </p:txBody>
      </p:sp>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20</a:t>
            </a:fld>
            <a:endParaRPr lang="en-GB" b="0">
              <a:solidFill>
                <a:srgbClr val="996633"/>
              </a:solidFill>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906" y="1174750"/>
            <a:ext cx="8839200" cy="520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9144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21</a:t>
            </a:fld>
            <a:endParaRPr lang="en-GB" b="0">
              <a:solidFill>
                <a:srgbClr val="996633"/>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213" y="1614488"/>
            <a:ext cx="9829800" cy="439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4993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22</a:t>
            </a:fld>
            <a:endParaRPr lang="en-GB" b="0">
              <a:solidFill>
                <a:srgbClr val="996633"/>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6306" y="1113631"/>
            <a:ext cx="9143999" cy="518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1790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23</a:t>
            </a:fld>
            <a:endParaRPr lang="en-GB" b="0">
              <a:solidFill>
                <a:srgbClr val="996633"/>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37431"/>
            <a:ext cx="10691813" cy="617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07769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85367" y="175391"/>
            <a:ext cx="6370539" cy="843978"/>
          </a:xfrm>
        </p:spPr>
        <p:txBody>
          <a:bodyPr/>
          <a:lstStyle/>
          <a:p>
            <a:r>
              <a:rPr lang="en-IN" sz="2400" dirty="0"/>
              <a:t>What Is Organizational Climate?</a:t>
            </a:r>
            <a:br>
              <a:rPr lang="en-IN" sz="2400" dirty="0"/>
            </a:br>
            <a:endParaRPr lang="en-IN" sz="2400" dirty="0"/>
          </a:p>
        </p:txBody>
      </p:sp>
      <p:sp>
        <p:nvSpPr>
          <p:cNvPr id="5" name="Content Placeholder 4"/>
          <p:cNvSpPr>
            <a:spLocks noGrp="1"/>
          </p:cNvSpPr>
          <p:nvPr>
            <p:ph idx="1"/>
          </p:nvPr>
        </p:nvSpPr>
        <p:spPr/>
        <p:txBody>
          <a:bodyPr/>
          <a:lstStyle/>
          <a:p>
            <a:r>
              <a:rPr lang="en-IN" sz="1600" dirty="0" smtClean="0"/>
              <a:t>Organizational </a:t>
            </a:r>
            <a:r>
              <a:rPr lang="en-IN" sz="1600" dirty="0"/>
              <a:t>climate concerns the policies and practices of an organization or unit of an organization. It concerns the </a:t>
            </a:r>
            <a:r>
              <a:rPr lang="en-IN" sz="1600" dirty="0" err="1"/>
              <a:t>behaviors</a:t>
            </a:r>
            <a:r>
              <a:rPr lang="en-IN" sz="1600" dirty="0"/>
              <a:t> that are encouraged and supported. It is communicated in several ways.</a:t>
            </a:r>
          </a:p>
          <a:p>
            <a:r>
              <a:rPr lang="en-IN" sz="1600" dirty="0"/>
              <a:t>Policies: These are the written rules for the </a:t>
            </a:r>
            <a:r>
              <a:rPr lang="en-IN" sz="1600" dirty="0" err="1"/>
              <a:t>behaviors</a:t>
            </a:r>
            <a:r>
              <a:rPr lang="en-IN" sz="1600" dirty="0"/>
              <a:t> that people should and should not do. Policies describe how things should be done.</a:t>
            </a:r>
          </a:p>
          <a:p>
            <a:r>
              <a:rPr lang="en-IN" sz="1600" dirty="0"/>
              <a:t>Practices: These are the </a:t>
            </a:r>
            <a:r>
              <a:rPr lang="en-IN" sz="1600" dirty="0" err="1"/>
              <a:t>behaviors</a:t>
            </a:r>
            <a:r>
              <a:rPr lang="en-IN" sz="1600" dirty="0"/>
              <a:t> that employees and their supervisors engage in, in other words, how policies are or are not enacted.</a:t>
            </a:r>
          </a:p>
          <a:p>
            <a:r>
              <a:rPr lang="en-IN" sz="1600" dirty="0"/>
              <a:t>What is encouraged and discouraged. These are the expectations that supervisors and other employees express about what each employee should and should not do. For Beth is was customer service and for Mike it was efficiency.</a:t>
            </a:r>
          </a:p>
          <a:p>
            <a:r>
              <a:rPr lang="en-IN" sz="1600" dirty="0"/>
              <a:t>Where the rewards are. Nothing expresses expectations like rewards. These can be monetary, such as bonuses for high sales volume, or nonmonetary, such as praise for a job well done.</a:t>
            </a:r>
          </a:p>
          <a:p>
            <a:endParaRPr lang="en-IN" sz="1600" dirty="0"/>
          </a:p>
        </p:txBody>
      </p:sp>
      <p:sp>
        <p:nvSpPr>
          <p:cNvPr id="3" name="Slide Number Placeholder 2"/>
          <p:cNvSpPr>
            <a:spLocks noGrp="1"/>
          </p:cNvSpPr>
          <p:nvPr>
            <p:ph type="sldNum" sz="quarter" idx="12"/>
          </p:nvPr>
        </p:nvSpPr>
        <p:spPr/>
        <p:txBody>
          <a:bodyPr/>
          <a:lstStyle/>
          <a:p>
            <a:pPr>
              <a:defRPr/>
            </a:pPr>
            <a:fld id="{0EB830F4-757F-41CE-B041-22F0A3763414}" type="slidenum">
              <a:rPr lang="en-GB" smtClean="0"/>
              <a:pPr>
                <a:defRPr/>
              </a:pPr>
              <a:t>24</a:t>
            </a:fld>
            <a:endParaRPr lang="en-GB" b="0">
              <a:solidFill>
                <a:srgbClr val="996633"/>
              </a:solidFill>
            </a:endParaRPr>
          </a:p>
        </p:txBody>
      </p:sp>
    </p:spTree>
    <p:extLst>
      <p:ext uri="{BB962C8B-B14F-4D97-AF65-F5344CB8AC3E}">
        <p14:creationId xmlns:p14="http://schemas.microsoft.com/office/powerpoint/2010/main" val="228323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25</a:t>
            </a:fld>
            <a:endParaRPr lang="en-US">
              <a:solidFill>
                <a:srgbClr val="FFFFFF"/>
              </a:solidFill>
            </a:endParaRPr>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60470" y="3712882"/>
            <a:ext cx="6370872" cy="597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905" y="1037432"/>
            <a:ext cx="10298907" cy="5023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2938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26</a:t>
            </a:fld>
            <a:endParaRPr lang="en-US">
              <a:solidFill>
                <a:srgbClr val="FFFFFF"/>
              </a:solidFill>
            </a:endParaRP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7706" y="1418431"/>
            <a:ext cx="9525000" cy="5085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6707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27</a:t>
            </a:fld>
            <a:endParaRPr lang="en-US">
              <a:solidFill>
                <a:srgbClr val="FFFFFF"/>
              </a:solidFill>
            </a:endParaRP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1506" y="1113631"/>
            <a:ext cx="9448800" cy="472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564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IN"/>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28</a:t>
            </a:fld>
            <a:endParaRPr lang="en-US">
              <a:solidFill>
                <a:srgbClr val="FFFFFF"/>
              </a:solidFill>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706" y="1037432"/>
            <a:ext cx="10210800" cy="5023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1607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IN"/>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29</a:t>
            </a:fld>
            <a:endParaRPr lang="en-US">
              <a:solidFill>
                <a:srgbClr val="FFFFFF"/>
              </a:solidFill>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506" y="1037431"/>
            <a:ext cx="9829800" cy="5770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3705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pPr>
              <a:defRPr/>
            </a:pPr>
            <a:fld id="{B11FFC04-D95E-4326-9ED2-92C5C0D47C57}" type="slidenum">
              <a:rPr lang="en-GB" smtClean="0"/>
              <a:pPr>
                <a:defRPr/>
              </a:pPr>
              <a:t>3</a:t>
            </a:fld>
            <a:endParaRPr lang="en-GB" b="0">
              <a:solidFill>
                <a:srgbClr val="996633"/>
              </a:solidFill>
            </a:endParaRP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0506" y="1113631"/>
            <a:ext cx="10210800" cy="49782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058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31306" y="0"/>
            <a:ext cx="6370539" cy="720868"/>
          </a:xfrm>
        </p:spPr>
        <p:txBody>
          <a:bodyPr/>
          <a:lstStyle/>
          <a:p>
            <a:r>
              <a:rPr lang="en-IN" sz="2000" dirty="0"/>
              <a:t>Reasons for changes in work culture</a:t>
            </a:r>
            <a:br>
              <a:rPr lang="en-IN" sz="2000" dirty="0"/>
            </a:br>
            <a:endParaRPr lang="en-IN" sz="2000" dirty="0"/>
          </a:p>
        </p:txBody>
      </p:sp>
      <p:sp>
        <p:nvSpPr>
          <p:cNvPr id="3" name="Content Placeholder 2"/>
          <p:cNvSpPr>
            <a:spLocks noGrp="1"/>
          </p:cNvSpPr>
          <p:nvPr>
            <p:ph idx="1"/>
          </p:nvPr>
        </p:nvSpPr>
        <p:spPr/>
        <p:txBody>
          <a:bodyPr/>
          <a:lstStyle/>
          <a:p>
            <a:r>
              <a:rPr lang="en-IN" sz="2000" dirty="0" smtClean="0"/>
              <a:t>A </a:t>
            </a:r>
            <a:r>
              <a:rPr lang="en-IN" sz="2000" dirty="0"/>
              <a:t>new management, a new team leader, a new boss brings a change in the organization culture. A new employee but obvious would have new ideas, concepts and try his level best to implement them. He would want the employees to work according to him. His style of working, behaviour and ideologies would definitely bring a change in the work culture.</a:t>
            </a:r>
          </a:p>
          <a:p>
            <a:r>
              <a:rPr lang="en-IN" sz="2000" dirty="0"/>
              <a:t>Financial loss, bankruptcy, market fluctuations also lead to change in the work culture of the organization. When an organization runs into losses, it fails to give rewards and appraisals to the employees as it used to give earlier.</a:t>
            </a:r>
          </a:p>
          <a:p>
            <a:pPr marL="0" indent="0">
              <a:buNone/>
            </a:pPr>
            <a:endParaRPr lang="en-IN" dirty="0"/>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30</a:t>
            </a:fld>
            <a:endParaRPr lang="en-US">
              <a:solidFill>
                <a:srgbClr val="FFFFFF"/>
              </a:solidFill>
            </a:endParaRPr>
          </a:p>
        </p:txBody>
      </p:sp>
    </p:spTree>
    <p:extLst>
      <p:ext uri="{BB962C8B-B14F-4D97-AF65-F5344CB8AC3E}">
        <p14:creationId xmlns:p14="http://schemas.microsoft.com/office/powerpoint/2010/main" val="4060316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5367" y="175391"/>
            <a:ext cx="6370539" cy="843978"/>
          </a:xfrm>
        </p:spPr>
        <p:txBody>
          <a:bodyPr/>
          <a:lstStyle/>
          <a:p>
            <a:r>
              <a:rPr lang="en-IN" sz="2400" dirty="0"/>
              <a:t>Reasons for changes in work culture</a:t>
            </a:r>
            <a:br>
              <a:rPr lang="en-IN" sz="2400" dirty="0"/>
            </a:br>
            <a:endParaRPr lang="en-IN" sz="2400" dirty="0"/>
          </a:p>
        </p:txBody>
      </p:sp>
      <p:sp>
        <p:nvSpPr>
          <p:cNvPr id="3" name="Content Placeholder 2"/>
          <p:cNvSpPr>
            <a:spLocks noGrp="1"/>
          </p:cNvSpPr>
          <p:nvPr>
            <p:ph idx="1"/>
          </p:nvPr>
        </p:nvSpPr>
        <p:spPr/>
        <p:txBody>
          <a:bodyPr/>
          <a:lstStyle/>
          <a:p>
            <a:r>
              <a:rPr lang="en-IN" sz="2000" dirty="0"/>
              <a:t>Acquiring new clients might cause a change in the work culture. The employees might have to bring about a change in their style of working to meet the expectations of the new clients.</a:t>
            </a:r>
          </a:p>
          <a:p>
            <a:r>
              <a:rPr lang="en-IN" sz="2000" dirty="0"/>
              <a:t>The employees on their own might realize that they need to bring a change in their attitude, perception and style of working to achieve the targets at a much faster rate. Such self-realization also changes the work culture</a:t>
            </a:r>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31</a:t>
            </a:fld>
            <a:endParaRPr lang="en-US">
              <a:solidFill>
                <a:srgbClr val="FFFFFF"/>
              </a:solidFill>
            </a:endParaRPr>
          </a:p>
        </p:txBody>
      </p:sp>
    </p:spTree>
    <p:extLst>
      <p:ext uri="{BB962C8B-B14F-4D97-AF65-F5344CB8AC3E}">
        <p14:creationId xmlns:p14="http://schemas.microsoft.com/office/powerpoint/2010/main" val="3264016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32</a:t>
            </a:fld>
            <a:endParaRPr lang="en-US">
              <a:solidFill>
                <a:srgbClr val="FFFFFF"/>
              </a:solidFill>
            </a:endParaRPr>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4306" y="1342231"/>
            <a:ext cx="10363200" cy="563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5936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5367" y="175391"/>
            <a:ext cx="6370539" cy="413091"/>
          </a:xfrm>
        </p:spPr>
        <p:txBody>
          <a:bodyPr/>
          <a:lstStyle/>
          <a:p>
            <a:r>
              <a:rPr lang="en-IN" sz="2000" dirty="0" smtClean="0"/>
              <a:t>Differences</a:t>
            </a:r>
            <a:endParaRPr lang="en-IN" sz="2000" dirty="0"/>
          </a:p>
        </p:txBody>
      </p:sp>
      <p:sp>
        <p:nvSpPr>
          <p:cNvPr id="3" name="Content Placeholder 2"/>
          <p:cNvSpPr>
            <a:spLocks noGrp="1"/>
          </p:cNvSpPr>
          <p:nvPr>
            <p:ph idx="1"/>
          </p:nvPr>
        </p:nvSpPr>
        <p:spPr/>
        <p:txBody>
          <a:bodyPr/>
          <a:lstStyle/>
          <a:p>
            <a:pPr algn="just"/>
            <a:r>
              <a:rPr lang="en-IN" sz="2000" dirty="0"/>
              <a:t>The terms climate and culture are often used interchangeably, but they are not the same concept. Climate is part of culture and reflects the sorts of </a:t>
            </a:r>
            <a:r>
              <a:rPr lang="en-IN" sz="2000" dirty="0" err="1"/>
              <a:t>behaviors</a:t>
            </a:r>
            <a:r>
              <a:rPr lang="en-IN" sz="2000" dirty="0"/>
              <a:t> that are encouraged and presumably engaged in within an organization. Culture is far more than encouraged </a:t>
            </a:r>
            <a:r>
              <a:rPr lang="en-IN" sz="2000" dirty="0" err="1"/>
              <a:t>behavior</a:t>
            </a:r>
            <a:r>
              <a:rPr lang="en-IN" sz="2000" dirty="0"/>
              <a:t> patterns. </a:t>
            </a:r>
            <a:endParaRPr lang="en-IN" sz="2000" dirty="0" smtClean="0"/>
          </a:p>
          <a:p>
            <a:pPr algn="just"/>
            <a:endParaRPr lang="en-IN" sz="2000" dirty="0"/>
          </a:p>
          <a:p>
            <a:pPr algn="just"/>
            <a:r>
              <a:rPr lang="en-IN" sz="2000" dirty="0" smtClean="0"/>
              <a:t>Culture </a:t>
            </a:r>
            <a:r>
              <a:rPr lang="en-IN" sz="2000" dirty="0"/>
              <a:t>includes </a:t>
            </a:r>
            <a:r>
              <a:rPr lang="en-IN" sz="2000" dirty="0" err="1"/>
              <a:t>artifacts</a:t>
            </a:r>
            <a:r>
              <a:rPr lang="en-IN" sz="2000" dirty="0"/>
              <a:t> (e.g., the sorts of clothes people wear), symbols (e.g., the company logo), technology (e.g., salespeople’s use of tablets to ring up sales), and values (e.g., profitability). Although these aspects of culture might support the climate, they go beyond climate, and much of organizational culture might not link to climate.</a:t>
            </a:r>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33</a:t>
            </a:fld>
            <a:endParaRPr lang="en-US">
              <a:solidFill>
                <a:srgbClr val="FFFFFF"/>
              </a:solidFill>
            </a:endParaRPr>
          </a:p>
        </p:txBody>
      </p:sp>
    </p:spTree>
    <p:extLst>
      <p:ext uri="{BB962C8B-B14F-4D97-AF65-F5344CB8AC3E}">
        <p14:creationId xmlns:p14="http://schemas.microsoft.com/office/powerpoint/2010/main" val="167077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IN"/>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34</a:t>
            </a:fld>
            <a:endParaRPr lang="en-US">
              <a:solidFill>
                <a:srgbClr val="FFFFFF"/>
              </a:solidFill>
            </a:endParaRPr>
          </a:p>
        </p:txBody>
      </p:sp>
      <p:pic>
        <p:nvPicPr>
          <p:cNvPr id="1026" name="Picture 2" descr="Stages+of+Socialization.jpg (1024×76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412" y="1057222"/>
            <a:ext cx="9753600" cy="6304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684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5367" y="175391"/>
            <a:ext cx="6370539" cy="474646"/>
          </a:xfrm>
        </p:spPr>
        <p:txBody>
          <a:bodyPr/>
          <a:lstStyle/>
          <a:p>
            <a:r>
              <a:rPr lang="en-IN" sz="2400" dirty="0"/>
              <a:t>Elements of organisational culture</a:t>
            </a:r>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4</a:t>
            </a:fld>
            <a:endParaRPr lang="en-US">
              <a:solidFill>
                <a:srgbClr val="FFFFFF"/>
              </a:solidFill>
            </a:endParaRP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0506" y="1727779"/>
            <a:ext cx="9033451" cy="54818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49790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5367" y="175391"/>
            <a:ext cx="6370539" cy="474646"/>
          </a:xfrm>
        </p:spPr>
        <p:txBody>
          <a:bodyPr/>
          <a:lstStyle/>
          <a:p>
            <a:r>
              <a:rPr lang="en-US" sz="2400" dirty="0"/>
              <a:t>Elements of Organizational Culture</a:t>
            </a:r>
            <a:endParaRPr lang="en-IN" sz="2400" dirty="0"/>
          </a:p>
        </p:txBody>
      </p:sp>
      <p:sp>
        <p:nvSpPr>
          <p:cNvPr id="4" name="Date Placeholder 3"/>
          <p:cNvSpPr>
            <a:spLocks noGrp="1"/>
          </p:cNvSpPr>
          <p:nvPr>
            <p:ph type="dt" sz="half" idx="10"/>
          </p:nvPr>
        </p:nvSpPr>
        <p:spPr/>
        <p:txBody>
          <a:bodyPr/>
          <a:lstStyle/>
          <a:p>
            <a:pPr>
              <a:defRPr/>
            </a:pPr>
            <a:fld id="{5E4AD047-73D5-461C-8EC7-AF8E79B1D8CA}" type="datetime5">
              <a:rPr lang="en-IN" smtClean="0">
                <a:solidFill>
                  <a:srgbClr val="FFFFFF"/>
                </a:solidFill>
              </a:rPr>
              <a:pPr>
                <a:defRPr/>
              </a:pPr>
              <a:t>2-Nov-23</a:t>
            </a:fld>
            <a:endParaRPr lang="en-US" dirty="0">
              <a:solidFill>
                <a:srgbClr val="FFFFFF"/>
              </a:solidFill>
            </a:endParaRPr>
          </a:p>
        </p:txBody>
      </p:sp>
      <p:sp>
        <p:nvSpPr>
          <p:cNvPr id="5" name="Slide Number Placeholder 4"/>
          <p:cNvSpPr>
            <a:spLocks noGrp="1"/>
          </p:cNvSpPr>
          <p:nvPr>
            <p:ph type="sldNum" sz="quarter" idx="12"/>
          </p:nvPr>
        </p:nvSpPr>
        <p:spPr/>
        <p:txBody>
          <a:bodyPr/>
          <a:lstStyle/>
          <a:p>
            <a:pPr>
              <a:defRPr/>
            </a:pPr>
            <a:fld id="{2A66A362-4403-4718-B072-B01303837876}" type="slidenum">
              <a:rPr lang="en-US" smtClean="0">
                <a:solidFill>
                  <a:srgbClr val="FFFFFF"/>
                </a:solidFill>
              </a:rPr>
              <a:pPr>
                <a:defRPr/>
              </a:pPr>
              <a:t>5</a:t>
            </a:fld>
            <a:endParaRPr lang="en-US">
              <a:solidFill>
                <a:srgbClr val="FFFFFF"/>
              </a:solidFill>
            </a:endParaRP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961231"/>
            <a:ext cx="10691813"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4444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p:cNvSpPr>
            <a:spLocks noGrp="1"/>
          </p:cNvSpPr>
          <p:nvPr>
            <p:ph type="sldNum" sz="quarter" idx="11"/>
          </p:nvPr>
        </p:nvSpPr>
        <p:spPr/>
        <p:txBody>
          <a:bodyPr/>
          <a:lstStyle/>
          <a:p>
            <a:pPr>
              <a:defRPr/>
            </a:pPr>
            <a:r>
              <a:rPr lang="en-US"/>
              <a:t>16–</a:t>
            </a:r>
            <a:fld id="{0A2C697B-3477-47F7-AB87-40F0DF0FE7C4}" type="slidenum">
              <a:rPr lang="en-US"/>
              <a:pPr>
                <a:defRPr/>
              </a:pPr>
              <a:t>6</a:t>
            </a:fld>
            <a:endParaRPr lang="en-US"/>
          </a:p>
        </p:txBody>
      </p:sp>
      <p:sp>
        <p:nvSpPr>
          <p:cNvPr id="261122" name="Rectangle 2"/>
          <p:cNvSpPr>
            <a:spLocks noGrp="1" noChangeArrowheads="1"/>
          </p:cNvSpPr>
          <p:nvPr>
            <p:ph type="title"/>
          </p:nvPr>
        </p:nvSpPr>
        <p:spPr/>
        <p:txBody>
          <a:bodyPr/>
          <a:lstStyle/>
          <a:p>
            <a:pPr eaLnBrk="1" hangingPunct="1">
              <a:defRPr/>
            </a:pPr>
            <a:r>
              <a:rPr lang="en-US" sz="2000" dirty="0" smtClean="0"/>
              <a:t>What Is Organizational Culture?</a:t>
            </a:r>
          </a:p>
        </p:txBody>
      </p:sp>
      <p:sp>
        <p:nvSpPr>
          <p:cNvPr id="261123" name="Text Box 3" descr="Chap01Bkgd03"/>
          <p:cNvSpPr txBox="1">
            <a:spLocks noChangeArrowheads="1"/>
          </p:cNvSpPr>
          <p:nvPr/>
        </p:nvSpPr>
        <p:spPr bwMode="blackWhite">
          <a:xfrm>
            <a:off x="5524103" y="1764295"/>
            <a:ext cx="4276725" cy="4536758"/>
          </a:xfrm>
          <a:prstGeom prst="rect">
            <a:avLst/>
          </a:prstGeom>
          <a:blipFill dpi="0" rotWithShape="0">
            <a:blip r:embed="rId2"/>
            <a:srcRect/>
            <a:stretch>
              <a:fillRect/>
            </a:stretch>
          </a:blipFill>
          <a:ln w="12700">
            <a:solidFill>
              <a:schemeClr val="tx1"/>
            </a:solidFill>
            <a:miter lim="800000"/>
            <a:headEnd/>
            <a:tailEnd/>
          </a:ln>
          <a:effectLst>
            <a:outerShdw dist="135003" dir="2471156" algn="ctr" rotWithShape="0">
              <a:srgbClr val="DDDDDD"/>
            </a:outerShdw>
          </a:effectLst>
        </p:spPr>
        <p:txBody>
          <a:bodyPr lIns="208593" tIns="52148" rIns="208593" bIns="52148" anchor="ctr" anchorCtr="1"/>
          <a:lstStyle/>
          <a:p>
            <a:pPr marL="450865" indent="-450865">
              <a:lnSpc>
                <a:spcPct val="80000"/>
              </a:lnSpc>
              <a:spcBef>
                <a:spcPct val="50000"/>
              </a:spcBef>
              <a:defRPr/>
            </a:pPr>
            <a:r>
              <a:rPr lang="en-US" dirty="0">
                <a:solidFill>
                  <a:srgbClr val="FFFFCC"/>
                </a:solidFill>
              </a:rPr>
              <a:t>Characteristics:</a:t>
            </a:r>
          </a:p>
          <a:p>
            <a:pPr marL="450865" indent="-450865">
              <a:lnSpc>
                <a:spcPct val="80000"/>
              </a:lnSpc>
              <a:spcBef>
                <a:spcPct val="50000"/>
              </a:spcBef>
              <a:buFontTx/>
              <a:buAutoNum type="arabicPeriod"/>
              <a:defRPr/>
            </a:pPr>
            <a:r>
              <a:rPr lang="en-US" sz="2500" dirty="0">
                <a:solidFill>
                  <a:schemeClr val="bg1"/>
                </a:solidFill>
              </a:rPr>
              <a:t>Innovation and risk taking</a:t>
            </a:r>
          </a:p>
          <a:p>
            <a:pPr marL="450865" indent="-450865">
              <a:lnSpc>
                <a:spcPct val="80000"/>
              </a:lnSpc>
              <a:spcBef>
                <a:spcPct val="50000"/>
              </a:spcBef>
              <a:buFontTx/>
              <a:buAutoNum type="arabicPeriod"/>
              <a:defRPr/>
            </a:pPr>
            <a:r>
              <a:rPr lang="en-US" sz="2500" dirty="0">
                <a:solidFill>
                  <a:schemeClr val="bg1"/>
                </a:solidFill>
              </a:rPr>
              <a:t>Attention to detail</a:t>
            </a:r>
          </a:p>
          <a:p>
            <a:pPr marL="450865" indent="-450865">
              <a:lnSpc>
                <a:spcPct val="80000"/>
              </a:lnSpc>
              <a:spcBef>
                <a:spcPct val="50000"/>
              </a:spcBef>
              <a:buFontTx/>
              <a:buAutoNum type="arabicPeriod"/>
              <a:defRPr/>
            </a:pPr>
            <a:r>
              <a:rPr lang="en-US" sz="2500" dirty="0">
                <a:solidFill>
                  <a:schemeClr val="bg1"/>
                </a:solidFill>
              </a:rPr>
              <a:t>Outcome orientation</a:t>
            </a:r>
          </a:p>
          <a:p>
            <a:pPr marL="450865" indent="-450865">
              <a:lnSpc>
                <a:spcPct val="80000"/>
              </a:lnSpc>
              <a:spcBef>
                <a:spcPct val="50000"/>
              </a:spcBef>
              <a:buFontTx/>
              <a:buAutoNum type="arabicPeriod"/>
              <a:defRPr/>
            </a:pPr>
            <a:r>
              <a:rPr lang="en-US" sz="2500" dirty="0">
                <a:solidFill>
                  <a:schemeClr val="bg1"/>
                </a:solidFill>
              </a:rPr>
              <a:t>People orientation</a:t>
            </a:r>
          </a:p>
          <a:p>
            <a:pPr marL="450865" indent="-450865">
              <a:lnSpc>
                <a:spcPct val="80000"/>
              </a:lnSpc>
              <a:spcBef>
                <a:spcPct val="50000"/>
              </a:spcBef>
              <a:buFontTx/>
              <a:buAutoNum type="arabicPeriod"/>
              <a:defRPr/>
            </a:pPr>
            <a:r>
              <a:rPr lang="en-US" sz="2500" dirty="0">
                <a:solidFill>
                  <a:schemeClr val="bg1"/>
                </a:solidFill>
              </a:rPr>
              <a:t>Team orientation</a:t>
            </a:r>
          </a:p>
          <a:p>
            <a:pPr marL="450865" indent="-450865">
              <a:lnSpc>
                <a:spcPct val="80000"/>
              </a:lnSpc>
              <a:spcBef>
                <a:spcPct val="50000"/>
              </a:spcBef>
              <a:buFontTx/>
              <a:buAutoNum type="arabicPeriod"/>
              <a:defRPr/>
            </a:pPr>
            <a:r>
              <a:rPr lang="en-US" sz="2500" dirty="0">
                <a:solidFill>
                  <a:schemeClr val="bg1"/>
                </a:solidFill>
              </a:rPr>
              <a:t>Aggressiveness</a:t>
            </a:r>
          </a:p>
          <a:p>
            <a:pPr marL="450865" indent="-450865">
              <a:lnSpc>
                <a:spcPct val="80000"/>
              </a:lnSpc>
              <a:spcBef>
                <a:spcPct val="50000"/>
              </a:spcBef>
              <a:buFontTx/>
              <a:buAutoNum type="arabicPeriod"/>
              <a:defRPr/>
            </a:pPr>
            <a:r>
              <a:rPr lang="en-US" sz="2500" dirty="0">
                <a:solidFill>
                  <a:schemeClr val="bg1"/>
                </a:solidFill>
              </a:rPr>
              <a:t>Stability</a:t>
            </a:r>
          </a:p>
        </p:txBody>
      </p:sp>
      <p:sp>
        <p:nvSpPr>
          <p:cNvPr id="18437" name="Text Box 4"/>
          <p:cNvSpPr txBox="1">
            <a:spLocks noChangeArrowheads="1"/>
          </p:cNvSpPr>
          <p:nvPr/>
        </p:nvSpPr>
        <p:spPr bwMode="auto">
          <a:xfrm>
            <a:off x="623689" y="1464995"/>
            <a:ext cx="4722217" cy="4167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ct val="50000"/>
              </a:spcBef>
            </a:pPr>
            <a:r>
              <a:rPr lang="en-US" dirty="0"/>
              <a:t>Organizational Culture</a:t>
            </a:r>
          </a:p>
          <a:p>
            <a:pPr>
              <a:spcBef>
                <a:spcPct val="50000"/>
              </a:spcBef>
            </a:pPr>
            <a:r>
              <a:rPr lang="en-US" dirty="0">
                <a:latin typeface="Tahoma" pitchFamily="34" charset="0"/>
              </a:rPr>
              <a:t>A common perception held by the organization’s members; a system of shared meaning.</a:t>
            </a:r>
          </a:p>
          <a:p>
            <a:pPr>
              <a:spcBef>
                <a:spcPct val="50000"/>
              </a:spcBef>
            </a:pPr>
            <a:r>
              <a:rPr lang="en-US" dirty="0">
                <a:latin typeface="Tahoma" pitchFamily="34" charset="0"/>
              </a:rPr>
              <a:t>The basic pattern of shared values and assumptions governing the way employees within an organization think about and act on problems and opportunities.</a:t>
            </a:r>
          </a:p>
        </p:txBody>
      </p:sp>
    </p:spTree>
    <p:extLst>
      <p:ext uri="{BB962C8B-B14F-4D97-AF65-F5344CB8AC3E}">
        <p14:creationId xmlns:p14="http://schemas.microsoft.com/office/powerpoint/2010/main" val="152219500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261123"/>
                                        </p:tgtEl>
                                        <p:attrNameLst>
                                          <p:attrName>style.visibility</p:attrName>
                                        </p:attrNameLst>
                                      </p:cBhvr>
                                      <p:to>
                                        <p:strVal val="visible"/>
                                      </p:to>
                                    </p:set>
                                    <p:animEffect transition="in" filter="box(in)">
                                      <p:cBhvr>
                                        <p:cTn id="7" dur="500"/>
                                        <p:tgtEl>
                                          <p:spTgt spid="261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123" grpId="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p:cNvSpPr>
            <a:spLocks noGrp="1"/>
          </p:cNvSpPr>
          <p:nvPr>
            <p:ph type="sldNum" sz="quarter" idx="11"/>
          </p:nvPr>
        </p:nvSpPr>
        <p:spPr/>
        <p:txBody>
          <a:bodyPr/>
          <a:lstStyle/>
          <a:p>
            <a:pPr>
              <a:defRPr/>
            </a:pPr>
            <a:r>
              <a:rPr lang="en-US"/>
              <a:t>16–</a:t>
            </a:r>
            <a:fld id="{B96A9667-B4B1-4242-BC51-77FC750F3415}" type="slidenum">
              <a:rPr lang="en-US"/>
              <a:pPr>
                <a:defRPr/>
              </a:pPr>
              <a:t>7</a:t>
            </a:fld>
            <a:endParaRPr lang="en-US"/>
          </a:p>
        </p:txBody>
      </p:sp>
      <p:sp>
        <p:nvSpPr>
          <p:cNvPr id="263170" name="Rectangle 2"/>
          <p:cNvSpPr>
            <a:spLocks noGrp="1" noChangeArrowheads="1"/>
          </p:cNvSpPr>
          <p:nvPr>
            <p:ph type="title"/>
          </p:nvPr>
        </p:nvSpPr>
        <p:spPr>
          <a:xfrm>
            <a:off x="801886" y="0"/>
            <a:ext cx="9088041" cy="756126"/>
          </a:xfrm>
        </p:spPr>
        <p:txBody>
          <a:bodyPr/>
          <a:lstStyle/>
          <a:p>
            <a:pPr eaLnBrk="1" hangingPunct="1">
              <a:defRPr/>
            </a:pPr>
            <a:r>
              <a:rPr lang="en-US" sz="2000" dirty="0" smtClean="0"/>
              <a:t>Do Organizations Have Uniform Cultures?</a:t>
            </a:r>
          </a:p>
        </p:txBody>
      </p:sp>
      <p:sp>
        <p:nvSpPr>
          <p:cNvPr id="263171" name="Line 3"/>
          <p:cNvSpPr>
            <a:spLocks noChangeShapeType="1"/>
          </p:cNvSpPr>
          <p:nvPr/>
        </p:nvSpPr>
        <p:spPr bwMode="auto">
          <a:xfrm>
            <a:off x="1247378" y="2100351"/>
            <a:ext cx="4276725" cy="0"/>
          </a:xfrm>
          <a:prstGeom prst="line">
            <a:avLst/>
          </a:prstGeom>
          <a:noFill/>
          <a:ln w="38100">
            <a:solidFill>
              <a:srgbClr val="CC3300"/>
            </a:solidFill>
            <a:round/>
            <a:headEnd/>
            <a:tailEnd/>
          </a:ln>
          <a:extLst>
            <a:ext uri="{909E8E84-426E-40DD-AFC4-6F175D3DCCD1}">
              <a14:hiddenFill xmlns:a14="http://schemas.microsoft.com/office/drawing/2010/main">
                <a:noFill/>
              </a14:hiddenFill>
            </a:ext>
          </a:extLst>
        </p:spPr>
        <p:txBody>
          <a:bodyPr lIns="104296" tIns="52148" rIns="104296" bIns="52148"/>
          <a:lstStyle/>
          <a:p>
            <a:endParaRPr lang="en-IN"/>
          </a:p>
        </p:txBody>
      </p:sp>
      <p:sp>
        <p:nvSpPr>
          <p:cNvPr id="19461" name="Text Box 6"/>
          <p:cNvSpPr txBox="1">
            <a:spLocks noChangeArrowheads="1"/>
          </p:cNvSpPr>
          <p:nvPr/>
        </p:nvSpPr>
        <p:spPr bwMode="auto">
          <a:xfrm>
            <a:off x="801886" y="1016921"/>
            <a:ext cx="8998943" cy="843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ct val="50000"/>
              </a:spcBef>
            </a:pPr>
            <a:r>
              <a:rPr lang="en-US" b="1" dirty="0">
                <a:solidFill>
                  <a:srgbClr val="FF0000"/>
                </a:solidFill>
              </a:rPr>
              <a:t>Dominant Culture </a:t>
            </a:r>
            <a:r>
              <a:rPr lang="en-US" dirty="0"/>
              <a:t>- </a:t>
            </a:r>
            <a:r>
              <a:rPr lang="en-US" dirty="0">
                <a:latin typeface="Tahoma" pitchFamily="34" charset="0"/>
              </a:rPr>
              <a:t>Expresses the core values that are shared by a majority of the organization’s members.</a:t>
            </a:r>
          </a:p>
        </p:txBody>
      </p:sp>
      <p:sp>
        <p:nvSpPr>
          <p:cNvPr id="19462" name="Text Box 7"/>
          <p:cNvSpPr txBox="1">
            <a:spLocks noChangeArrowheads="1"/>
          </p:cNvSpPr>
          <p:nvPr/>
        </p:nvSpPr>
        <p:spPr bwMode="auto">
          <a:xfrm>
            <a:off x="801886" y="2289382"/>
            <a:ext cx="8820746" cy="1213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ct val="50000"/>
              </a:spcBef>
            </a:pPr>
            <a:r>
              <a:rPr lang="en-US" b="1" dirty="0">
                <a:solidFill>
                  <a:srgbClr val="FF0000"/>
                </a:solidFill>
              </a:rPr>
              <a:t>Subcultures</a:t>
            </a:r>
            <a:r>
              <a:rPr lang="en-US" dirty="0"/>
              <a:t> - </a:t>
            </a:r>
            <a:r>
              <a:rPr lang="en-US" dirty="0">
                <a:latin typeface="Tahoma" pitchFamily="34" charset="0"/>
              </a:rPr>
              <a:t>Mini-cultures within an organization, typically defined by department designations and geographical separation.</a:t>
            </a:r>
          </a:p>
        </p:txBody>
      </p:sp>
      <p:sp>
        <p:nvSpPr>
          <p:cNvPr id="19463" name="Text Box 5"/>
          <p:cNvSpPr txBox="1">
            <a:spLocks noChangeArrowheads="1"/>
          </p:cNvSpPr>
          <p:nvPr/>
        </p:nvSpPr>
        <p:spPr bwMode="auto">
          <a:xfrm>
            <a:off x="801886" y="4041426"/>
            <a:ext cx="8820746" cy="843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ct val="50000"/>
              </a:spcBef>
            </a:pPr>
            <a:r>
              <a:rPr lang="en-US" b="1">
                <a:solidFill>
                  <a:srgbClr val="FF0000"/>
                </a:solidFill>
              </a:rPr>
              <a:t>Core Values </a:t>
            </a:r>
            <a:r>
              <a:rPr lang="en-US"/>
              <a:t>- </a:t>
            </a:r>
            <a:r>
              <a:rPr lang="en-US">
                <a:latin typeface="Tahoma" pitchFamily="34" charset="0"/>
              </a:rPr>
              <a:t>The primary or dominant values that are accepted throughout the organization.</a:t>
            </a:r>
          </a:p>
        </p:txBody>
      </p:sp>
      <p:sp>
        <p:nvSpPr>
          <p:cNvPr id="9" name="Line 3"/>
          <p:cNvSpPr>
            <a:spLocks noChangeShapeType="1"/>
          </p:cNvSpPr>
          <p:nvPr/>
        </p:nvSpPr>
        <p:spPr bwMode="auto">
          <a:xfrm>
            <a:off x="1247378" y="3780632"/>
            <a:ext cx="4276725" cy="0"/>
          </a:xfrm>
          <a:prstGeom prst="line">
            <a:avLst/>
          </a:prstGeom>
          <a:noFill/>
          <a:ln w="38100">
            <a:solidFill>
              <a:srgbClr val="CC3300"/>
            </a:solidFill>
            <a:round/>
            <a:headEnd/>
            <a:tailEnd/>
          </a:ln>
          <a:extLst>
            <a:ext uri="{909E8E84-426E-40DD-AFC4-6F175D3DCCD1}">
              <a14:hiddenFill xmlns:a14="http://schemas.microsoft.com/office/drawing/2010/main">
                <a:noFill/>
              </a14:hiddenFill>
            </a:ext>
          </a:extLst>
        </p:spPr>
        <p:txBody>
          <a:bodyPr lIns="104296" tIns="52148" rIns="104296" bIns="52148"/>
          <a:lstStyle/>
          <a:p>
            <a:endParaRPr lang="en-IN"/>
          </a:p>
        </p:txBody>
      </p:sp>
      <p:sp>
        <p:nvSpPr>
          <p:cNvPr id="10" name="Line 3"/>
          <p:cNvSpPr>
            <a:spLocks noChangeShapeType="1"/>
          </p:cNvSpPr>
          <p:nvPr/>
        </p:nvSpPr>
        <p:spPr bwMode="auto">
          <a:xfrm>
            <a:off x="1336477" y="5208870"/>
            <a:ext cx="4276725" cy="0"/>
          </a:xfrm>
          <a:prstGeom prst="line">
            <a:avLst/>
          </a:prstGeom>
          <a:noFill/>
          <a:ln w="38100">
            <a:solidFill>
              <a:srgbClr val="CC3300"/>
            </a:solidFill>
            <a:round/>
            <a:headEnd/>
            <a:tailEnd/>
          </a:ln>
          <a:extLst>
            <a:ext uri="{909E8E84-426E-40DD-AFC4-6F175D3DCCD1}">
              <a14:hiddenFill xmlns:a14="http://schemas.microsoft.com/office/drawing/2010/main">
                <a:noFill/>
              </a14:hiddenFill>
            </a:ext>
          </a:extLst>
        </p:spPr>
        <p:txBody>
          <a:bodyPr lIns="104296" tIns="52148" rIns="104296" bIns="52148"/>
          <a:lstStyle/>
          <a:p>
            <a:endParaRPr lang="en-IN"/>
          </a:p>
        </p:txBody>
      </p:sp>
      <p:sp>
        <p:nvSpPr>
          <p:cNvPr id="19466" name="Text Box 6"/>
          <p:cNvSpPr txBox="1">
            <a:spLocks noChangeArrowheads="1"/>
          </p:cNvSpPr>
          <p:nvPr/>
        </p:nvSpPr>
        <p:spPr bwMode="auto">
          <a:xfrm>
            <a:off x="712788" y="5462663"/>
            <a:ext cx="8553450" cy="843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96" tIns="52148" rIns="104296" bIns="52148">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ct val="50000"/>
              </a:spcBef>
            </a:pPr>
            <a:r>
              <a:rPr lang="en-US" b="1" dirty="0">
                <a:solidFill>
                  <a:srgbClr val="FF0000"/>
                </a:solidFill>
              </a:rPr>
              <a:t>Strong Culture </a:t>
            </a:r>
            <a:r>
              <a:rPr lang="en-US" dirty="0"/>
              <a:t>- </a:t>
            </a:r>
            <a:r>
              <a:rPr lang="en-US" dirty="0">
                <a:latin typeface="Tahoma" pitchFamily="34" charset="0"/>
              </a:rPr>
              <a:t>A culture in which the core values are intensely held and widely shared.</a:t>
            </a:r>
          </a:p>
        </p:txBody>
      </p:sp>
    </p:spTree>
    <p:extLst>
      <p:ext uri="{BB962C8B-B14F-4D97-AF65-F5344CB8AC3E}">
        <p14:creationId xmlns:p14="http://schemas.microsoft.com/office/powerpoint/2010/main" val="363638632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263171"/>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9"/>
                                        </p:tgtEl>
                                        <p:attrNameLst>
                                          <p:attrName>style.visibility</p:attrName>
                                        </p:attrNameLst>
                                      </p:cBhvr>
                                      <p:to>
                                        <p:strVal val="visible"/>
                                      </p:to>
                                    </p:set>
                                  </p:childTnLst>
                                </p:cTn>
                              </p:par>
                            </p:childTnLst>
                          </p:cTn>
                        </p:par>
                        <p:par>
                          <p:cTn id="10" fill="hold" nodeType="afterGroup">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171"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0EB830F4-757F-41CE-B041-22F0A3763414}" type="slidenum">
              <a:rPr lang="en-GB" smtClean="0"/>
              <a:pPr>
                <a:defRPr/>
              </a:pPr>
              <a:t>8</a:t>
            </a:fld>
            <a:endParaRPr lang="en-GB" b="0">
              <a:solidFill>
                <a:srgbClr val="996633"/>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306" y="1037431"/>
            <a:ext cx="10439400" cy="5856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704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 name="Date Placeholder 4"/>
          <p:cNvSpPr>
            <a:spLocks noGrp="1"/>
          </p:cNvSpPr>
          <p:nvPr>
            <p:ph type="dt" sz="quarter" idx="4294967295"/>
          </p:nvPr>
        </p:nvSpPr>
        <p:spPr bwMode="auto">
          <a:xfrm>
            <a:off x="1603772" y="7225207"/>
            <a:ext cx="7573368" cy="336056"/>
          </a:xfrm>
          <a:prstGeom prst="rect">
            <a:avLst/>
          </a:prstGeom>
          <a:ln>
            <a:miter lim="800000"/>
            <a:headEnd/>
            <a:tailEnd/>
          </a:ln>
        </p:spPr>
        <p:txBody>
          <a:bodyPr/>
          <a:lstStyle/>
          <a:p>
            <a:pPr algn="ctr">
              <a:defRPr/>
            </a:pPr>
            <a:r>
              <a:rPr lang="en-US" sz="900">
                <a:solidFill>
                  <a:srgbClr val="DDDDDD"/>
                </a:solidFill>
                <a:latin typeface="+mj-lt"/>
                <a:sym typeface="Symbol" pitchFamily="18" charset="2"/>
              </a:rPr>
              <a:t>Prentice Hall, 2001</a:t>
            </a:r>
          </a:p>
        </p:txBody>
      </p:sp>
      <p:sp>
        <p:nvSpPr>
          <p:cNvPr id="9" name="Slide Number Placeholder 6"/>
          <p:cNvSpPr>
            <a:spLocks noGrp="1"/>
          </p:cNvSpPr>
          <p:nvPr>
            <p:ph type="sldNum" sz="quarter" idx="11"/>
          </p:nvPr>
        </p:nvSpPr>
        <p:spPr>
          <a:xfrm>
            <a:off x="7662466" y="6889151"/>
            <a:ext cx="2227461" cy="504084"/>
          </a:xfrm>
        </p:spPr>
        <p:txBody>
          <a:bodyPr/>
          <a:lstStyle/>
          <a:p>
            <a:pPr>
              <a:defRPr/>
            </a:pPr>
            <a:fld id="{1CA83058-B64A-4D93-9FDD-D37EB389A5EF}" type="slidenum">
              <a:rPr lang="en-US"/>
              <a:pPr>
                <a:defRPr/>
              </a:pPr>
              <a:t>9</a:t>
            </a:fld>
            <a:endParaRPr lang="en-US" dirty="0"/>
          </a:p>
        </p:txBody>
      </p:sp>
      <p:sp>
        <p:nvSpPr>
          <p:cNvPr id="36866" name="Rectangle 1026"/>
          <p:cNvSpPr>
            <a:spLocks noGrp="1" noChangeArrowheads="1"/>
          </p:cNvSpPr>
          <p:nvPr>
            <p:ph type="title"/>
          </p:nvPr>
        </p:nvSpPr>
        <p:spPr>
          <a:xfrm>
            <a:off x="3364706" y="168028"/>
            <a:ext cx="6703418" cy="924154"/>
          </a:xfrm>
          <a:solidFill>
            <a:srgbClr val="CC0000"/>
          </a:solidFill>
          <a:ln w="25400" cap="flat">
            <a:solidFill>
              <a:schemeClr val="tx1"/>
            </a:solidFill>
          </a:ln>
        </p:spPr>
        <p:txBody>
          <a:bodyPr lIns="105021" tIns="52511" rIns="105021" bIns="52511"/>
          <a:lstStyle/>
          <a:p>
            <a:pPr>
              <a:defRPr/>
            </a:pPr>
            <a:r>
              <a:rPr lang="en-US" dirty="0">
                <a:solidFill>
                  <a:schemeClr val="bg1"/>
                </a:solidFill>
              </a:rPr>
              <a:t>Organizational Culture</a:t>
            </a:r>
          </a:p>
        </p:txBody>
      </p:sp>
      <p:sp>
        <p:nvSpPr>
          <p:cNvPr id="36867" name="Rectangle 1027"/>
          <p:cNvSpPr>
            <a:spLocks noGrp="1" noChangeArrowheads="1"/>
          </p:cNvSpPr>
          <p:nvPr>
            <p:ph type="body" sz="half" idx="1"/>
          </p:nvPr>
        </p:nvSpPr>
        <p:spPr>
          <a:xfrm>
            <a:off x="529023" y="2851228"/>
            <a:ext cx="4733355" cy="3875147"/>
          </a:xfrm>
          <a:noFill/>
          <a:ln w="47625" cap="flat" cmpd="thickThin">
            <a:solidFill>
              <a:schemeClr val="tx1"/>
            </a:solidFill>
            <a:miter lim="800000"/>
            <a:headEnd/>
            <a:tailEnd/>
          </a:ln>
        </p:spPr>
        <p:txBody>
          <a:bodyPr lIns="105021" tIns="52511" rIns="105021" bIns="52511"/>
          <a:lstStyle/>
          <a:p>
            <a:pPr>
              <a:lnSpc>
                <a:spcPct val="190000"/>
              </a:lnSpc>
              <a:buFont typeface="Monotype Sorts" pitchFamily="2" charset="2"/>
              <a:buChar char="v"/>
            </a:pPr>
            <a:r>
              <a:rPr lang="en-US" sz="2300" b="1" dirty="0"/>
              <a:t>Controlling behavior</a:t>
            </a:r>
            <a:endParaRPr lang="en-US" sz="2300" dirty="0"/>
          </a:p>
          <a:p>
            <a:pPr>
              <a:lnSpc>
                <a:spcPct val="190000"/>
              </a:lnSpc>
              <a:buFont typeface="Monotype Sorts" pitchFamily="2" charset="2"/>
              <a:buChar char="v"/>
            </a:pPr>
            <a:r>
              <a:rPr lang="en-US" sz="2300" dirty="0"/>
              <a:t>Defining boundaries</a:t>
            </a:r>
          </a:p>
          <a:p>
            <a:pPr>
              <a:lnSpc>
                <a:spcPct val="190000"/>
              </a:lnSpc>
              <a:buFont typeface="Monotype Sorts" pitchFamily="2" charset="2"/>
              <a:buChar char="v"/>
            </a:pPr>
            <a:r>
              <a:rPr lang="en-US" sz="2300" dirty="0"/>
              <a:t>Conveying identity</a:t>
            </a:r>
          </a:p>
          <a:p>
            <a:pPr>
              <a:lnSpc>
                <a:spcPct val="190000"/>
              </a:lnSpc>
              <a:buFont typeface="Monotype Sorts" pitchFamily="2" charset="2"/>
              <a:buChar char="v"/>
            </a:pPr>
            <a:r>
              <a:rPr lang="en-US" sz="2700" dirty="0"/>
              <a:t>Promoting commitment</a:t>
            </a:r>
          </a:p>
          <a:p>
            <a:pPr>
              <a:lnSpc>
                <a:spcPct val="190000"/>
              </a:lnSpc>
              <a:buFont typeface="Monotype Sorts" pitchFamily="2" charset="2"/>
              <a:buChar char="v"/>
            </a:pPr>
            <a:endParaRPr lang="en-US" sz="2700" dirty="0"/>
          </a:p>
        </p:txBody>
      </p:sp>
      <p:sp>
        <p:nvSpPr>
          <p:cNvPr id="36868" name="Rectangle 1028"/>
          <p:cNvSpPr>
            <a:spLocks noGrp="1" noChangeArrowheads="1"/>
          </p:cNvSpPr>
          <p:nvPr>
            <p:ph type="body" sz="half" idx="2"/>
          </p:nvPr>
        </p:nvSpPr>
        <p:spPr>
          <a:xfrm>
            <a:off x="5429437" y="2851228"/>
            <a:ext cx="4733355" cy="3875147"/>
          </a:xfrm>
          <a:noFill/>
          <a:ln w="47625" cap="flat" cmpd="thickThin">
            <a:solidFill>
              <a:schemeClr val="tx1"/>
            </a:solidFill>
            <a:miter lim="800000"/>
            <a:headEnd/>
            <a:tailEnd/>
          </a:ln>
        </p:spPr>
        <p:txBody>
          <a:bodyPr lIns="105021" tIns="52511" rIns="105021" bIns="52511"/>
          <a:lstStyle/>
          <a:p>
            <a:pPr>
              <a:lnSpc>
                <a:spcPct val="190000"/>
              </a:lnSpc>
              <a:buFont typeface="Monotype Sorts" pitchFamily="2" charset="2"/>
              <a:buChar char="v"/>
            </a:pPr>
            <a:r>
              <a:rPr lang="en-US" b="1" dirty="0" smtClean="0"/>
              <a:t>Blocking mergers</a:t>
            </a:r>
          </a:p>
          <a:p>
            <a:pPr>
              <a:lnSpc>
                <a:spcPct val="190000"/>
              </a:lnSpc>
              <a:buFont typeface="Monotype Sorts" pitchFamily="2" charset="2"/>
              <a:buChar char="v"/>
            </a:pPr>
            <a:r>
              <a:rPr lang="en-US" sz="2700" dirty="0"/>
              <a:t>Inhibiting diversity</a:t>
            </a:r>
          </a:p>
          <a:p>
            <a:pPr>
              <a:lnSpc>
                <a:spcPct val="190000"/>
              </a:lnSpc>
              <a:buFont typeface="Monotype Sorts" pitchFamily="2" charset="2"/>
              <a:buChar char="v"/>
            </a:pPr>
            <a:r>
              <a:rPr lang="en-US" sz="2700" dirty="0"/>
              <a:t>Inhibiting change</a:t>
            </a:r>
          </a:p>
          <a:p>
            <a:pPr>
              <a:lnSpc>
                <a:spcPct val="190000"/>
              </a:lnSpc>
              <a:buFont typeface="Monotype Sorts" pitchFamily="2" charset="2"/>
              <a:buChar char="v"/>
            </a:pPr>
            <a:r>
              <a:rPr lang="en-US" sz="2700" dirty="0"/>
              <a:t>Blocking acquisitions</a:t>
            </a:r>
          </a:p>
        </p:txBody>
      </p:sp>
      <p:sp>
        <p:nvSpPr>
          <p:cNvPr id="21512" name="Rectangle 1029"/>
          <p:cNvSpPr>
            <a:spLocks noChangeArrowheads="1"/>
          </p:cNvSpPr>
          <p:nvPr/>
        </p:nvSpPr>
        <p:spPr bwMode="auto">
          <a:xfrm>
            <a:off x="527166" y="1925321"/>
            <a:ext cx="4737067" cy="93815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105021" tIns="52511" rIns="105021" bIns="52511" anchor="ctr"/>
          <a:lstStyle/>
          <a:p>
            <a:pPr algn="ctr"/>
            <a:r>
              <a:rPr lang="en-US" sz="3600" b="1" dirty="0" smtClean="0">
                <a:latin typeface="Tahoma" pitchFamily="34" charset="0"/>
              </a:rPr>
              <a:t>Enable Functions</a:t>
            </a:r>
            <a:endParaRPr lang="en-US" sz="3600" b="1" dirty="0">
              <a:latin typeface="Tahoma" pitchFamily="34" charset="0"/>
            </a:endParaRPr>
          </a:p>
        </p:txBody>
      </p:sp>
      <p:sp>
        <p:nvSpPr>
          <p:cNvPr id="21513" name="Rectangle 1030"/>
          <p:cNvSpPr>
            <a:spLocks noChangeArrowheads="1"/>
          </p:cNvSpPr>
          <p:nvPr/>
        </p:nvSpPr>
        <p:spPr bwMode="auto">
          <a:xfrm>
            <a:off x="5427580" y="1925321"/>
            <a:ext cx="4737067" cy="938157"/>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lIns="105021" tIns="52511" rIns="105021" bIns="52511" anchor="ctr"/>
          <a:lstStyle/>
          <a:p>
            <a:pPr algn="ctr"/>
            <a:r>
              <a:rPr lang="en-US" sz="3600" b="1">
                <a:latin typeface="Tahoma" pitchFamily="34" charset="0"/>
              </a:rPr>
              <a:t>Liabilities</a:t>
            </a:r>
          </a:p>
        </p:txBody>
      </p:sp>
    </p:spTree>
    <p:extLst>
      <p:ext uri="{BB962C8B-B14F-4D97-AF65-F5344CB8AC3E}">
        <p14:creationId xmlns:p14="http://schemas.microsoft.com/office/powerpoint/2010/main" val="3539429302"/>
      </p:ext>
    </p:extLst>
  </p:cSld>
  <p:clrMapOvr>
    <a:masterClrMapping/>
  </p:clrMapOvr>
  <p:transition>
    <p:spli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box(in)">
                                      <p:cBhvr>
                                        <p:cTn id="7" dur="500"/>
                                        <p:tgtEl>
                                          <p:spTgt spid="3686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box(in)">
                                      <p:cBhvr>
                                        <p:cTn id="12" dur="500"/>
                                        <p:tgtEl>
                                          <p:spTgt spid="3686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box(in)">
                                      <p:cBhvr>
                                        <p:cTn id="17" dur="500"/>
                                        <p:tgtEl>
                                          <p:spTgt spid="3686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box(in)">
                                      <p:cBhvr>
                                        <p:cTn id="22" dur="500"/>
                                        <p:tgtEl>
                                          <p:spTgt spid="3686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36868">
                                            <p:bg/>
                                          </p:spTgt>
                                        </p:tgtEl>
                                        <p:attrNameLst>
                                          <p:attrName>style.visibility</p:attrName>
                                        </p:attrNameLst>
                                      </p:cBhvr>
                                      <p:to>
                                        <p:strVal val="visible"/>
                                      </p:to>
                                    </p:set>
                                    <p:anim calcmode="lin" valueType="num">
                                      <p:cBhvr additive="base">
                                        <p:cTn id="27" dur="500" fill="hold"/>
                                        <p:tgtEl>
                                          <p:spTgt spid="36868">
                                            <p:bg/>
                                          </p:spTgt>
                                        </p:tgtEl>
                                        <p:attrNameLst>
                                          <p:attrName>ppt_x</p:attrName>
                                        </p:attrNameLst>
                                      </p:cBhvr>
                                      <p:tavLst>
                                        <p:tav tm="0">
                                          <p:val>
                                            <p:strVal val="0-#ppt_w/2"/>
                                          </p:val>
                                        </p:tav>
                                        <p:tav tm="100000">
                                          <p:val>
                                            <p:strVal val="#ppt_x"/>
                                          </p:val>
                                        </p:tav>
                                      </p:tavLst>
                                    </p:anim>
                                    <p:anim calcmode="lin" valueType="num">
                                      <p:cBhvr additive="base">
                                        <p:cTn id="28" dur="500" fill="hold"/>
                                        <p:tgtEl>
                                          <p:spTgt spid="36868">
                                            <p:bg/>
                                          </p:spTgt>
                                        </p:tgtEl>
                                        <p:attrNameLst>
                                          <p:attrName>ppt_y</p:attrName>
                                        </p:attrNameLst>
                                      </p:cBhvr>
                                      <p:tavLst>
                                        <p:tav tm="0">
                                          <p:val>
                                            <p:strVal val="#ppt_y"/>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36868">
                                            <p:txEl>
                                              <p:pRg st="0" end="0"/>
                                            </p:txEl>
                                          </p:spTgt>
                                        </p:tgtEl>
                                        <p:attrNameLst>
                                          <p:attrName>style.visibility</p:attrName>
                                        </p:attrNameLst>
                                      </p:cBhvr>
                                      <p:to>
                                        <p:strVal val="visible"/>
                                      </p:to>
                                    </p:set>
                                    <p:anim calcmode="lin" valueType="num">
                                      <p:cBhvr additive="base">
                                        <p:cTn id="33" dur="500" fill="hold"/>
                                        <p:tgtEl>
                                          <p:spTgt spid="36868">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686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36868">
                                            <p:txEl>
                                              <p:pRg st="1" end="1"/>
                                            </p:txEl>
                                          </p:spTgt>
                                        </p:tgtEl>
                                        <p:attrNameLst>
                                          <p:attrName>style.visibility</p:attrName>
                                        </p:attrNameLst>
                                      </p:cBhvr>
                                      <p:to>
                                        <p:strVal val="visible"/>
                                      </p:to>
                                    </p:set>
                                    <p:anim calcmode="lin" valueType="num">
                                      <p:cBhvr additive="base">
                                        <p:cTn id="39" dur="500" fill="hold"/>
                                        <p:tgtEl>
                                          <p:spTgt spid="36868">
                                            <p:txEl>
                                              <p:pRg st="1" end="1"/>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36868">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36868">
                                            <p:txEl>
                                              <p:pRg st="2" end="2"/>
                                            </p:txEl>
                                          </p:spTgt>
                                        </p:tgtEl>
                                        <p:attrNameLst>
                                          <p:attrName>style.visibility</p:attrName>
                                        </p:attrNameLst>
                                      </p:cBhvr>
                                      <p:to>
                                        <p:strVal val="visible"/>
                                      </p:to>
                                    </p:set>
                                    <p:anim calcmode="lin" valueType="num">
                                      <p:cBhvr additive="base">
                                        <p:cTn id="45" dur="500" fill="hold"/>
                                        <p:tgtEl>
                                          <p:spTgt spid="36868">
                                            <p:txEl>
                                              <p:pRg st="2" end="2"/>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36868">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47" fill="hold" nodeType="clickPar">
                      <p:stCondLst>
                        <p:cond delay="indefinite"/>
                      </p:stCondLst>
                      <p:childTnLst>
                        <p:par>
                          <p:cTn id="48" fill="hold" nodeType="withGroup">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36868">
                                            <p:txEl>
                                              <p:pRg st="3" end="3"/>
                                            </p:txEl>
                                          </p:spTgt>
                                        </p:tgtEl>
                                        <p:attrNameLst>
                                          <p:attrName>style.visibility</p:attrName>
                                        </p:attrNameLst>
                                      </p:cBhvr>
                                      <p:to>
                                        <p:strVal val="visible"/>
                                      </p:to>
                                    </p:set>
                                    <p:anim calcmode="lin" valueType="num">
                                      <p:cBhvr additive="base">
                                        <p:cTn id="51" dur="500" fill="hold"/>
                                        <p:tgtEl>
                                          <p:spTgt spid="36868">
                                            <p:txEl>
                                              <p:pRg st="3" end="3"/>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36868">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autoUpdateAnimBg="0"/>
      <p:bldP spid="36868" grpId="0" build="p" animBg="1" autoUpdateAnimBg="0"/>
    </p:bld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8482</TotalTime>
  <Words>1080</Words>
  <Application>Microsoft Office PowerPoint</Application>
  <PresentationFormat>Custom</PresentationFormat>
  <Paragraphs>177</Paragraphs>
  <Slides>34</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Arial</vt:lpstr>
      <vt:lpstr>Calibri</vt:lpstr>
      <vt:lpstr>French Script MT</vt:lpstr>
      <vt:lpstr>Monotype Sorts</vt:lpstr>
      <vt:lpstr>Symbol</vt:lpstr>
      <vt:lpstr>Tahoma</vt:lpstr>
      <vt:lpstr>Times New Roman</vt:lpstr>
      <vt:lpstr>Wingdings</vt:lpstr>
      <vt:lpstr>Default Design</vt:lpstr>
      <vt:lpstr>PowerPoint Presentation</vt:lpstr>
      <vt:lpstr>Organisational culture defined</vt:lpstr>
      <vt:lpstr>PowerPoint Presentation</vt:lpstr>
      <vt:lpstr>Elements of organisational culture</vt:lpstr>
      <vt:lpstr>Elements of Organizational Culture</vt:lpstr>
      <vt:lpstr>What Is Organizational Culture?</vt:lpstr>
      <vt:lpstr>Do Organizations Have Uniform Cultures?</vt:lpstr>
      <vt:lpstr>PowerPoint Presentation</vt:lpstr>
      <vt:lpstr>Organizational Culture</vt:lpstr>
      <vt:lpstr>Organisational subcultures </vt:lpstr>
      <vt:lpstr>Artefacts: rituals and ceremonies</vt:lpstr>
      <vt:lpstr>Artefacts: organisational language</vt:lpstr>
      <vt:lpstr>PowerPoint Presentation</vt:lpstr>
      <vt:lpstr>Benefits of strong corporate cultures</vt:lpstr>
      <vt:lpstr>PowerPoint Presentation</vt:lpstr>
      <vt:lpstr>Problems with strong cultures</vt:lpstr>
      <vt:lpstr>Adaptive organisational cultures</vt:lpstr>
      <vt:lpstr>Merging organisational cultures</vt:lpstr>
      <vt:lpstr>Strengthening organisational culture</vt:lpstr>
      <vt:lpstr>Steps to Changing Established Cultures </vt:lpstr>
      <vt:lpstr>PowerPoint Presentation</vt:lpstr>
      <vt:lpstr>PowerPoint Presentation</vt:lpstr>
      <vt:lpstr>PowerPoint Presentation</vt:lpstr>
      <vt:lpstr>What Is Organizational Climate? </vt:lpstr>
      <vt:lpstr>PowerPoint Presentation</vt:lpstr>
      <vt:lpstr>PowerPoint Presentation</vt:lpstr>
      <vt:lpstr>PowerPoint Presentation</vt:lpstr>
      <vt:lpstr>PowerPoint Presentation</vt:lpstr>
      <vt:lpstr>PowerPoint Presentation</vt:lpstr>
      <vt:lpstr>Reasons for changes in work culture </vt:lpstr>
      <vt:lpstr>Reasons for changes in work culture </vt:lpstr>
      <vt:lpstr>PowerPoint Presentation</vt:lpstr>
      <vt:lpstr>Differences</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Oxidation of Organic Compounds using Nanomaterial Based Technologies</dc:title>
  <dc:creator>Gautham Jegadeesan</dc:creator>
  <cp:lastModifiedBy>SASTRA</cp:lastModifiedBy>
  <cp:revision>565</cp:revision>
  <dcterms:created xsi:type="dcterms:W3CDTF">2015-02-25T10:23:39Z</dcterms:created>
  <dcterms:modified xsi:type="dcterms:W3CDTF">2023-11-02T08:29:43Z</dcterms:modified>
</cp:coreProperties>
</file>

<file path=docProps/thumbnail.jpeg>
</file>